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75" r:id="rId4"/>
    <p:sldId id="259" r:id="rId5"/>
    <p:sldId id="261" r:id="rId6"/>
    <p:sldId id="282" r:id="rId7"/>
    <p:sldId id="281" r:id="rId8"/>
    <p:sldId id="280" r:id="rId9"/>
    <p:sldId id="283" r:id="rId10"/>
    <p:sldId id="284" r:id="rId11"/>
    <p:sldId id="285" r:id="rId12"/>
    <p:sldId id="277" r:id="rId13"/>
    <p:sldId id="278" r:id="rId14"/>
    <p:sldId id="279" r:id="rId15"/>
    <p:sldId id="28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E24E607C-FFED-4A54-8656-6B1406A5E556}">
          <p14:sldIdLst>
            <p14:sldId id="256"/>
          </p14:sldIdLst>
        </p14:section>
        <p14:section name="Indice" id="{2052ACCB-D774-44B9-8A80-D420A24D16E7}">
          <p14:sldIdLst>
            <p14:sldId id="258"/>
          </p14:sldIdLst>
        </p14:section>
        <p14:section name="Contesto e problema" id="{46D4D353-AC65-4FAA-8CF2-2F51B5F4AB36}">
          <p14:sldIdLst>
            <p14:sldId id="275"/>
          </p14:sldIdLst>
        </p14:section>
        <p14:section name="Obiettivi del progetto" id="{B5ADB62B-7BD1-4BC4-80F6-CE5AF1E5504E}">
          <p14:sldIdLst>
            <p14:sldId id="259"/>
          </p14:sldIdLst>
        </p14:section>
        <p14:section name="Pubblico target" id="{9567AAE7-BBEB-4558-890B-A7B0774787CF}">
          <p14:sldIdLst>
            <p14:sldId id="261"/>
          </p14:sldIdLst>
        </p14:section>
        <p14:section name="Concept e design" id="{2467D2CD-B6FC-4B45-BB1A-8CB122F62B1F}">
          <p14:sldIdLst>
            <p14:sldId id="282"/>
            <p14:sldId id="281"/>
            <p14:sldId id="280"/>
            <p14:sldId id="283"/>
            <p14:sldId id="284"/>
            <p14:sldId id="285"/>
          </p14:sldIdLst>
        </p14:section>
        <p14:section name="Usabilità ed esperienze utente" id="{3225AD7B-5749-4BDB-AA10-0A611A0F09AF}">
          <p14:sldIdLst>
            <p14:sldId id="277"/>
            <p14:sldId id="278"/>
          </p14:sldIdLst>
        </p14:section>
        <p14:section name="Piani futuri" id="{AC92E630-AB90-4978-9FBC-5BD39C58C6FD}">
          <p14:sldIdLst>
            <p14:sldId id="279"/>
          </p14:sldIdLst>
        </p14:section>
        <p14:section name="Conclusioni" id="{AD43F628-8EFF-4057-81B7-F9D8EB4A9AD4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FFEF"/>
    <a:srgbClr val="ABABAB"/>
    <a:srgbClr val="90EDDB"/>
    <a:srgbClr val="91EDDB"/>
    <a:srgbClr val="00FFEE"/>
    <a:srgbClr val="212121"/>
    <a:srgbClr val="ED7D3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C0712-9349-40E7-A93D-7E4E06FA0CA7}" v="2" dt="2024-11-22T17:49:03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mir innocenti" userId="120029997511f8f3" providerId="LiveId" clId="{142A2EE4-D7EA-4D62-B6A6-686844641A13}"/>
    <pc:docChg chg="undo custSel modSld">
      <pc:chgData name="almir innocenti" userId="120029997511f8f3" providerId="LiveId" clId="{142A2EE4-D7EA-4D62-B6A6-686844641A13}" dt="2024-04-29T19:56:24.141" v="247"/>
      <pc:docMkLst>
        <pc:docMk/>
      </pc:docMkLst>
      <pc:sldChg chg="addSp delSp modSp mod setBg addAnim delAnim">
        <pc:chgData name="almir innocenti" userId="120029997511f8f3" providerId="LiveId" clId="{142A2EE4-D7EA-4D62-B6A6-686844641A13}" dt="2024-04-29T16:41:44.851" v="40"/>
        <pc:sldMkLst>
          <pc:docMk/>
          <pc:sldMk cId="2029002549" sldId="256"/>
        </pc:sldMkLst>
        <pc:grpChg chg="add del">
          <ac:chgData name="almir innocenti" userId="120029997511f8f3" providerId="LiveId" clId="{142A2EE4-D7EA-4D62-B6A6-686844641A13}" dt="2024-04-29T16:41:43.968" v="38" actId="26606"/>
          <ac:grpSpMkLst>
            <pc:docMk/>
            <pc:sldMk cId="2029002549" sldId="256"/>
            <ac:grpSpMk id="369" creationId="{316DCFC9-6877-407C-8170-608FCB8E35AE}"/>
          </ac:grpSpMkLst>
        </pc:grpChg>
        <pc:grpChg chg="add del">
          <ac:chgData name="almir innocenti" userId="120029997511f8f3" providerId="LiveId" clId="{142A2EE4-D7EA-4D62-B6A6-686844641A13}" dt="2024-04-29T16:41:43.968" v="38" actId="26606"/>
          <ac:grpSpMkLst>
            <pc:docMk/>
            <pc:sldMk cId="2029002549" sldId="256"/>
            <ac:grpSpMk id="371" creationId="{89353FE7-0D03-4AD2-8B8A-60A06F6BDA4C}"/>
          </ac:grpSpMkLst>
        </pc:grpChg>
        <pc:grpChg chg="add del">
          <ac:chgData name="almir innocenti" userId="120029997511f8f3" providerId="LiveId" clId="{142A2EE4-D7EA-4D62-B6A6-686844641A13}" dt="2024-04-29T16:40:34.756" v="30" actId="26606"/>
          <ac:grpSpMkLst>
            <pc:docMk/>
            <pc:sldMk cId="2029002549" sldId="256"/>
            <ac:grpSpMk id="397" creationId="{316DCFC9-6877-407C-8170-608FCB8E35AE}"/>
          </ac:grpSpMkLst>
        </pc:grpChg>
        <pc:grpChg chg="add del">
          <ac:chgData name="almir innocenti" userId="120029997511f8f3" providerId="LiveId" clId="{142A2EE4-D7EA-4D62-B6A6-686844641A13}" dt="2024-04-29T16:40:34.756" v="30" actId="26606"/>
          <ac:grpSpMkLst>
            <pc:docMk/>
            <pc:sldMk cId="2029002549" sldId="256"/>
            <ac:grpSpMk id="401" creationId="{89353FE7-0D03-4AD2-8B8A-60A06F6BDA4C}"/>
          </ac:grpSpMkLst>
        </pc:grpChg>
        <pc:grpChg chg="add del">
          <ac:chgData name="almir innocenti" userId="120029997511f8f3" providerId="LiveId" clId="{142A2EE4-D7EA-4D62-B6A6-686844641A13}" dt="2024-04-29T16:40:51.243" v="34" actId="26606"/>
          <ac:grpSpMkLst>
            <pc:docMk/>
            <pc:sldMk cId="2029002549" sldId="256"/>
            <ac:grpSpMk id="425" creationId="{068ACACB-DD9E-4155-84BF-8E4D43DEC13D}"/>
          </ac:grpSpMkLst>
        </pc:grpChg>
        <pc:grpChg chg="add del">
          <ac:chgData name="almir innocenti" userId="120029997511f8f3" providerId="LiveId" clId="{142A2EE4-D7EA-4D62-B6A6-686844641A13}" dt="2024-04-29T16:40:51.243" v="34" actId="26606"/>
          <ac:grpSpMkLst>
            <pc:docMk/>
            <pc:sldMk cId="2029002549" sldId="256"/>
            <ac:grpSpMk id="427" creationId="{BF3AEE19-128A-4FF8-954B-A9724F42E0D4}"/>
          </ac:grpSpMkLst>
        </pc:grpChg>
        <pc:grpChg chg="add del">
          <ac:chgData name="almir innocenti" userId="120029997511f8f3" providerId="LiveId" clId="{142A2EE4-D7EA-4D62-B6A6-686844641A13}" dt="2024-04-29T16:41:43.968" v="38" actId="26606"/>
          <ac:grpSpMkLst>
            <pc:docMk/>
            <pc:sldMk cId="2029002549" sldId="256"/>
            <ac:grpSpMk id="450" creationId="{316DCFC9-6877-407C-8170-608FCB8E35AE}"/>
          </ac:grpSpMkLst>
        </pc:grpChg>
        <pc:grpChg chg="add del">
          <ac:chgData name="almir innocenti" userId="120029997511f8f3" providerId="LiveId" clId="{142A2EE4-D7EA-4D62-B6A6-686844641A13}" dt="2024-04-29T16:41:43.968" v="38" actId="26606"/>
          <ac:grpSpMkLst>
            <pc:docMk/>
            <pc:sldMk cId="2029002549" sldId="256"/>
            <ac:grpSpMk id="451" creationId="{89353FE7-0D03-4AD2-8B8A-60A06F6BDA4C}"/>
          </ac:grpSpMkLst>
        </pc:grpChg>
        <pc:picChg chg="add mod ord">
          <ac:chgData name="almir innocenti" userId="120029997511f8f3" providerId="LiveId" clId="{142A2EE4-D7EA-4D62-B6A6-686844641A13}" dt="2024-04-29T16:41:44.851" v="40"/>
          <ac:picMkLst>
            <pc:docMk/>
            <pc:sldMk cId="2029002549" sldId="256"/>
            <ac:picMk id="5" creationId="{50AD1FA9-276F-97A2-D387-FFA2B849DB06}"/>
          </ac:picMkLst>
        </pc:picChg>
        <pc:picChg chg="del">
          <ac:chgData name="almir innocenti" userId="120029997511f8f3" providerId="LiveId" clId="{142A2EE4-D7EA-4D62-B6A6-686844641A13}" dt="2024-04-29T16:39:53.886" v="23" actId="478"/>
          <ac:picMkLst>
            <pc:docMk/>
            <pc:sldMk cId="2029002549" sldId="256"/>
            <ac:picMk id="234" creationId="{EFA9AF53-47AE-FF9A-432E-AE383DAD4E81}"/>
          </ac:picMkLst>
        </pc:picChg>
      </pc:sldChg>
      <pc:sldChg chg="modSp mod">
        <pc:chgData name="almir innocenti" userId="120029997511f8f3" providerId="LiveId" clId="{142A2EE4-D7EA-4D62-B6A6-686844641A13}" dt="2024-04-29T17:05:01.035" v="88" actId="20577"/>
        <pc:sldMkLst>
          <pc:docMk/>
          <pc:sldMk cId="3784691634" sldId="277"/>
        </pc:sldMkLst>
        <pc:spChg chg="mod">
          <ac:chgData name="almir innocenti" userId="120029997511f8f3" providerId="LiveId" clId="{142A2EE4-D7EA-4D62-B6A6-686844641A13}" dt="2024-04-29T17:05:01.035" v="88" actId="20577"/>
          <ac:spMkLst>
            <pc:docMk/>
            <pc:sldMk cId="3784691634" sldId="277"/>
            <ac:spMk id="2" creationId="{FC29C30F-D563-1C93-5485-8A09E7D6EE14}"/>
          </ac:spMkLst>
        </pc:spChg>
        <pc:graphicFrameChg chg="mod modGraphic">
          <ac:chgData name="almir innocenti" userId="120029997511f8f3" providerId="LiveId" clId="{142A2EE4-D7EA-4D62-B6A6-686844641A13}" dt="2024-04-29T16:54:33.803" v="85" actId="20577"/>
          <ac:graphicFrameMkLst>
            <pc:docMk/>
            <pc:sldMk cId="3784691634" sldId="277"/>
            <ac:graphicFrameMk id="25" creationId="{D4E21BAD-4128-D666-04F7-75724A963841}"/>
          </ac:graphicFrameMkLst>
        </pc:graphicFrameChg>
      </pc:sldChg>
      <pc:sldChg chg="addSp delSp modSp mod addAnim delAnim modAnim">
        <pc:chgData name="almir innocenti" userId="120029997511f8f3" providerId="LiveId" clId="{142A2EE4-D7EA-4D62-B6A6-686844641A13}" dt="2024-04-29T19:38:55" v="168"/>
        <pc:sldMkLst>
          <pc:docMk/>
          <pc:sldMk cId="108032612" sldId="278"/>
        </pc:sldMkLst>
        <pc:spChg chg="mod">
          <ac:chgData name="almir innocenti" userId="120029997511f8f3" providerId="LiveId" clId="{142A2EE4-D7EA-4D62-B6A6-686844641A13}" dt="2024-04-29T19:32:58.156" v="140" actId="20577"/>
          <ac:spMkLst>
            <pc:docMk/>
            <pc:sldMk cId="108032612" sldId="278"/>
            <ac:spMk id="2" creationId="{FC29C30F-D563-1C93-5485-8A09E7D6EE14}"/>
          </ac:spMkLst>
        </pc:spChg>
        <pc:spChg chg="add del mod">
          <ac:chgData name="almir innocenti" userId="120029997511f8f3" providerId="LiveId" clId="{142A2EE4-D7EA-4D62-B6A6-686844641A13}" dt="2024-04-29T19:32:55.229" v="138" actId="478"/>
          <ac:spMkLst>
            <pc:docMk/>
            <pc:sldMk cId="108032612" sldId="278"/>
            <ac:spMk id="5" creationId="{F443F56D-A2E1-56A1-7ACA-F3682F5E872B}"/>
          </ac:spMkLst>
        </pc:spChg>
        <pc:spChg chg="add del mod">
          <ac:chgData name="almir innocenti" userId="120029997511f8f3" providerId="LiveId" clId="{142A2EE4-D7EA-4D62-B6A6-686844641A13}" dt="2024-04-29T19:34:06.692" v="142" actId="478"/>
          <ac:spMkLst>
            <pc:docMk/>
            <pc:sldMk cId="108032612" sldId="278"/>
            <ac:spMk id="7" creationId="{A3802409-A7D1-BFE0-D079-35AD6D4EAF7E}"/>
          </ac:spMkLst>
        </pc:spChg>
        <pc:graphicFrameChg chg="add del">
          <ac:chgData name="almir innocenti" userId="120029997511f8f3" providerId="LiveId" clId="{142A2EE4-D7EA-4D62-B6A6-686844641A13}" dt="2024-04-29T19:34:05.028" v="141" actId="478"/>
          <ac:graphicFrameMkLst>
            <pc:docMk/>
            <pc:sldMk cId="108032612" sldId="278"/>
            <ac:graphicFrameMk id="25" creationId="{D4E21BAD-4128-D666-04F7-75724A963841}"/>
          </ac:graphicFrameMkLst>
        </pc:graphicFrameChg>
        <pc:picChg chg="add del mod">
          <ac:chgData name="almir innocenti" userId="120029997511f8f3" providerId="LiveId" clId="{142A2EE4-D7EA-4D62-B6A6-686844641A13}" dt="2024-04-29T19:37:55.407" v="165"/>
          <ac:picMkLst>
            <pc:docMk/>
            <pc:sldMk cId="108032612" sldId="278"/>
            <ac:picMk id="3" creationId="{2379D451-654F-22B4-2319-3E533B9A0A49}"/>
          </ac:picMkLst>
        </pc:picChg>
      </pc:sldChg>
      <pc:sldChg chg="modTransition">
        <pc:chgData name="almir innocenti" userId="120029997511f8f3" providerId="LiveId" clId="{142A2EE4-D7EA-4D62-B6A6-686844641A13}" dt="2024-04-29T19:50:01.906" v="169"/>
        <pc:sldMkLst>
          <pc:docMk/>
          <pc:sldMk cId="2467092612" sldId="279"/>
        </pc:sldMkLst>
      </pc:sldChg>
      <pc:sldChg chg="addSp delSp modSp mod">
        <pc:chgData name="almir innocenti" userId="120029997511f8f3" providerId="LiveId" clId="{142A2EE4-D7EA-4D62-B6A6-686844641A13}" dt="2024-04-29T16:44:32.867" v="49" actId="14100"/>
        <pc:sldMkLst>
          <pc:docMk/>
          <pc:sldMk cId="2854610634" sldId="281"/>
        </pc:sldMkLst>
        <pc:picChg chg="mod">
          <ac:chgData name="almir innocenti" userId="120029997511f8f3" providerId="LiveId" clId="{142A2EE4-D7EA-4D62-B6A6-686844641A13}" dt="2024-04-29T16:39:23.485" v="21" actId="1076"/>
          <ac:picMkLst>
            <pc:docMk/>
            <pc:sldMk cId="2854610634" sldId="281"/>
            <ac:picMk id="3" creationId="{4D8B8A89-A7B2-B09F-5E82-9C2DE6E9ECC1}"/>
          </ac:picMkLst>
        </pc:picChg>
        <pc:picChg chg="add del mod">
          <ac:chgData name="almir innocenti" userId="120029997511f8f3" providerId="LiveId" clId="{142A2EE4-D7EA-4D62-B6A6-686844641A13}" dt="2024-04-29T16:38:45.613" v="13" actId="478"/>
          <ac:picMkLst>
            <pc:docMk/>
            <pc:sldMk cId="2854610634" sldId="281"/>
            <ac:picMk id="5" creationId="{1007B51E-E350-B031-AA52-A214A5F15E17}"/>
          </ac:picMkLst>
        </pc:picChg>
        <pc:picChg chg="add mod modCrop">
          <ac:chgData name="almir innocenti" userId="120029997511f8f3" providerId="LiveId" clId="{142A2EE4-D7EA-4D62-B6A6-686844641A13}" dt="2024-04-29T16:43:22.040" v="41" actId="732"/>
          <ac:picMkLst>
            <pc:docMk/>
            <pc:sldMk cId="2854610634" sldId="281"/>
            <ac:picMk id="7" creationId="{79660054-60BD-0297-0939-65468B35AAB2}"/>
          </ac:picMkLst>
        </pc:picChg>
        <pc:picChg chg="add mod">
          <ac:chgData name="almir innocenti" userId="120029997511f8f3" providerId="LiveId" clId="{142A2EE4-D7EA-4D62-B6A6-686844641A13}" dt="2024-04-29T16:39:28.337" v="22" actId="1076"/>
          <ac:picMkLst>
            <pc:docMk/>
            <pc:sldMk cId="2854610634" sldId="281"/>
            <ac:picMk id="9" creationId="{462A4F5F-041F-7FB5-4D54-C18CB22A3AD1}"/>
          </ac:picMkLst>
        </pc:picChg>
        <pc:picChg chg="add mod">
          <ac:chgData name="almir innocenti" userId="120029997511f8f3" providerId="LiveId" clId="{142A2EE4-D7EA-4D62-B6A6-686844641A13}" dt="2024-04-29T16:44:32.867" v="49" actId="14100"/>
          <ac:picMkLst>
            <pc:docMk/>
            <pc:sldMk cId="2854610634" sldId="281"/>
            <ac:picMk id="11" creationId="{3A022EF3-B920-BB37-3361-DFCEBC214E14}"/>
          </ac:picMkLst>
        </pc:picChg>
      </pc:sldChg>
      <pc:sldChg chg="modTransition">
        <pc:chgData name="almir innocenti" userId="120029997511f8f3" providerId="LiveId" clId="{142A2EE4-D7EA-4D62-B6A6-686844641A13}" dt="2024-04-29T19:56:24.141" v="247"/>
        <pc:sldMkLst>
          <pc:docMk/>
          <pc:sldMk cId="2335914225" sldId="286"/>
        </pc:sldMkLst>
      </pc:sldChg>
    </pc:docChg>
  </pc:docChgLst>
  <pc:docChgLst>
    <pc:chgData name="almir innocenti" userId="120029997511f8f3" providerId="Windows Live" clId="Web-{3DDC0712-9349-40E7-A93D-7E4E06FA0CA7}"/>
    <pc:docChg chg="modSld">
      <pc:chgData name="almir innocenti" userId="120029997511f8f3" providerId="Windows Live" clId="Web-{3DDC0712-9349-40E7-A93D-7E4E06FA0CA7}" dt="2024-11-22T17:49:03.782" v="1" actId="1076"/>
      <pc:docMkLst>
        <pc:docMk/>
      </pc:docMkLst>
      <pc:sldChg chg="modSp">
        <pc:chgData name="almir innocenti" userId="120029997511f8f3" providerId="Windows Live" clId="Web-{3DDC0712-9349-40E7-A93D-7E4E06FA0CA7}" dt="2024-11-22T17:49:03.782" v="1" actId="1076"/>
        <pc:sldMkLst>
          <pc:docMk/>
          <pc:sldMk cId="108032612" sldId="278"/>
        </pc:sldMkLst>
        <pc:picChg chg="mod">
          <ac:chgData name="almir innocenti" userId="120029997511f8f3" providerId="Windows Live" clId="Web-{3DDC0712-9349-40E7-A93D-7E4E06FA0CA7}" dt="2024-11-22T17:49:03.782" v="1" actId="1076"/>
          <ac:picMkLst>
            <pc:docMk/>
            <pc:sldMk cId="108032612" sldId="278"/>
            <ac:picMk id="3" creationId="{2379D451-654F-22B4-2319-3E533B9A0A4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s://xd.adobe.com/view/92c9199c-82d1-46fd-a902-fd3775a114d5-c79a/?fullscreen" TargetMode="External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1.png"/><Relationship Id="rId7" Type="http://schemas.openxmlformats.org/officeDocument/2006/relationships/image" Target="../media/image53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26.svg"/><Relationship Id="rId9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https://xd.adobe.com/view/92c9199c-82d1-46fd-a902-fd3775a114d5-c79a/?fullscreen" TargetMode="External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1.png"/><Relationship Id="rId7" Type="http://schemas.openxmlformats.org/officeDocument/2006/relationships/image" Target="../media/image53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26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2F3083-88F9-49C5-821F-55D39F790B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0966841-92D8-4B78-B4EC-5CA9B3C3EC8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Contesto e problema</a:t>
          </a:r>
          <a:endParaRPr lang="en-US"/>
        </a:p>
      </dgm:t>
    </dgm:pt>
    <dgm:pt modelId="{7B253BB3-C75B-4F74-A5D9-B0F99AF4E9EC}" type="parTrans" cxnId="{CBA7A8F3-03B8-4FE6-9DEB-B3840F878217}">
      <dgm:prSet/>
      <dgm:spPr/>
      <dgm:t>
        <a:bodyPr/>
        <a:lstStyle/>
        <a:p>
          <a:endParaRPr lang="en-US"/>
        </a:p>
      </dgm:t>
    </dgm:pt>
    <dgm:pt modelId="{906B930F-091A-40A7-9470-B421D0596BEC}" type="sibTrans" cxnId="{CBA7A8F3-03B8-4FE6-9DEB-B3840F878217}">
      <dgm:prSet/>
      <dgm:spPr/>
      <dgm:t>
        <a:bodyPr/>
        <a:lstStyle/>
        <a:p>
          <a:endParaRPr lang="en-US"/>
        </a:p>
      </dgm:t>
    </dgm:pt>
    <dgm:pt modelId="{5F1EE4D8-D3AD-419C-9954-E822CE23D70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Obiettivi progetto</a:t>
          </a:r>
          <a:endParaRPr lang="en-US"/>
        </a:p>
      </dgm:t>
    </dgm:pt>
    <dgm:pt modelId="{72570436-A565-49CF-9643-B80F1008C1D1}" type="parTrans" cxnId="{3B3E5ADE-3183-4E77-AAE8-C2A0A5F58569}">
      <dgm:prSet/>
      <dgm:spPr/>
      <dgm:t>
        <a:bodyPr/>
        <a:lstStyle/>
        <a:p>
          <a:endParaRPr lang="en-US"/>
        </a:p>
      </dgm:t>
    </dgm:pt>
    <dgm:pt modelId="{F08154A9-39C8-4998-85D0-81A7A5D8794E}" type="sibTrans" cxnId="{3B3E5ADE-3183-4E77-AAE8-C2A0A5F58569}">
      <dgm:prSet/>
      <dgm:spPr/>
      <dgm:t>
        <a:bodyPr/>
        <a:lstStyle/>
        <a:p>
          <a:endParaRPr lang="en-US"/>
        </a:p>
      </dgm:t>
    </dgm:pt>
    <dgm:pt modelId="{58F79DA7-2668-4FBA-B3E5-85C426F957A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Pubblico target</a:t>
          </a:r>
          <a:endParaRPr lang="en-US"/>
        </a:p>
      </dgm:t>
    </dgm:pt>
    <dgm:pt modelId="{6C643AE2-03F5-4B36-BE95-B39BDF2F1355}" type="parTrans" cxnId="{91B26872-F5B3-4A37-8BFD-B15BDBC4750C}">
      <dgm:prSet/>
      <dgm:spPr/>
      <dgm:t>
        <a:bodyPr/>
        <a:lstStyle/>
        <a:p>
          <a:endParaRPr lang="en-US"/>
        </a:p>
      </dgm:t>
    </dgm:pt>
    <dgm:pt modelId="{D585F34D-73AC-4531-A18C-D7E394BEAAA1}" type="sibTrans" cxnId="{91B26872-F5B3-4A37-8BFD-B15BDBC4750C}">
      <dgm:prSet/>
      <dgm:spPr/>
      <dgm:t>
        <a:bodyPr/>
        <a:lstStyle/>
        <a:p>
          <a:endParaRPr lang="en-US"/>
        </a:p>
      </dgm:t>
    </dgm:pt>
    <dgm:pt modelId="{D95EEC49-0BC9-4016-A194-3FF77636B39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Concept e design</a:t>
          </a:r>
          <a:endParaRPr lang="en-US"/>
        </a:p>
      </dgm:t>
    </dgm:pt>
    <dgm:pt modelId="{30D1422A-9F68-4570-8BD3-4DC8D64B3682}" type="parTrans" cxnId="{2C8DAA86-580A-4C7E-B137-D64E693E1FB1}">
      <dgm:prSet/>
      <dgm:spPr/>
      <dgm:t>
        <a:bodyPr/>
        <a:lstStyle/>
        <a:p>
          <a:endParaRPr lang="en-US"/>
        </a:p>
      </dgm:t>
    </dgm:pt>
    <dgm:pt modelId="{7AC3A167-5021-4584-8F47-BC4E4630D994}" type="sibTrans" cxnId="{2C8DAA86-580A-4C7E-B137-D64E693E1FB1}">
      <dgm:prSet/>
      <dgm:spPr/>
      <dgm:t>
        <a:bodyPr/>
        <a:lstStyle/>
        <a:p>
          <a:endParaRPr lang="en-US"/>
        </a:p>
      </dgm:t>
    </dgm:pt>
    <dgm:pt modelId="{2E9EA41D-C35B-4467-8D88-D8F810FE4F4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Usabilità ed esperienze utente (video e prototipo)</a:t>
          </a:r>
          <a:endParaRPr lang="en-US" dirty="0"/>
        </a:p>
      </dgm:t>
    </dgm:pt>
    <dgm:pt modelId="{D936AC6C-C407-4F81-A10B-5C84AA7F87C5}" type="parTrans" cxnId="{D4B00BB1-0FB5-4EDF-80E8-8317FDA9DE29}">
      <dgm:prSet/>
      <dgm:spPr/>
      <dgm:t>
        <a:bodyPr/>
        <a:lstStyle/>
        <a:p>
          <a:endParaRPr lang="en-US"/>
        </a:p>
      </dgm:t>
    </dgm:pt>
    <dgm:pt modelId="{F3E9F89C-B023-41E0-94D4-818D4195FE23}" type="sibTrans" cxnId="{D4B00BB1-0FB5-4EDF-80E8-8317FDA9DE29}">
      <dgm:prSet/>
      <dgm:spPr/>
      <dgm:t>
        <a:bodyPr/>
        <a:lstStyle/>
        <a:p>
          <a:endParaRPr lang="en-US"/>
        </a:p>
      </dgm:t>
    </dgm:pt>
    <dgm:pt modelId="{A8752F80-DB83-42F1-A6A0-3A469967B5F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Piani futuri</a:t>
          </a:r>
          <a:endParaRPr lang="en-US"/>
        </a:p>
      </dgm:t>
    </dgm:pt>
    <dgm:pt modelId="{ABBC38D3-0F13-4BD7-B66E-0F4B49F12986}" type="parTrans" cxnId="{E7AF1FFA-3BE5-4209-983D-BB8684504E10}">
      <dgm:prSet/>
      <dgm:spPr/>
      <dgm:t>
        <a:bodyPr/>
        <a:lstStyle/>
        <a:p>
          <a:endParaRPr lang="en-US"/>
        </a:p>
      </dgm:t>
    </dgm:pt>
    <dgm:pt modelId="{10BEC323-37B3-4650-B39A-68840DC64ACE}" type="sibTrans" cxnId="{E7AF1FFA-3BE5-4209-983D-BB8684504E10}">
      <dgm:prSet/>
      <dgm:spPr/>
      <dgm:t>
        <a:bodyPr/>
        <a:lstStyle/>
        <a:p>
          <a:endParaRPr lang="en-US"/>
        </a:p>
      </dgm:t>
    </dgm:pt>
    <dgm:pt modelId="{97E52462-21AD-4141-9151-55504F1B6059}" type="pres">
      <dgm:prSet presAssocID="{3E2F3083-88F9-49C5-821F-55D39F790B6C}" presName="root" presStyleCnt="0">
        <dgm:presLayoutVars>
          <dgm:dir/>
          <dgm:resizeHandles val="exact"/>
        </dgm:presLayoutVars>
      </dgm:prSet>
      <dgm:spPr/>
    </dgm:pt>
    <dgm:pt modelId="{B80FAA24-02EA-434A-B76D-D6AA71344A5E}" type="pres">
      <dgm:prSet presAssocID="{60966841-92D8-4B78-B4EC-5CA9B3C3EC8E}" presName="compNode" presStyleCnt="0"/>
      <dgm:spPr/>
    </dgm:pt>
    <dgm:pt modelId="{D4ED395C-8502-4041-9530-175FFF07576C}" type="pres">
      <dgm:prSet presAssocID="{60966841-92D8-4B78-B4EC-5CA9B3C3EC8E}" presName="bgRect" presStyleLbl="bgShp" presStyleIdx="0" presStyleCnt="6"/>
      <dgm:spPr>
        <a:ln>
          <a:solidFill>
            <a:schemeClr val="tx2"/>
          </a:solidFill>
        </a:ln>
      </dgm:spPr>
    </dgm:pt>
    <dgm:pt modelId="{9FEAB55D-64C3-49B4-B6E7-3D1683CE53F5}" type="pres">
      <dgm:prSet presAssocID="{60966841-92D8-4B78-B4EC-5CA9B3C3EC8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C81E677-D106-473F-AB3E-DD1D35BF9C28}" type="pres">
      <dgm:prSet presAssocID="{60966841-92D8-4B78-B4EC-5CA9B3C3EC8E}" presName="spaceRect" presStyleCnt="0"/>
      <dgm:spPr/>
    </dgm:pt>
    <dgm:pt modelId="{82D62E5D-5E9C-4EC9-8809-F162C877CD3A}" type="pres">
      <dgm:prSet presAssocID="{60966841-92D8-4B78-B4EC-5CA9B3C3EC8E}" presName="parTx" presStyleLbl="revTx" presStyleIdx="0" presStyleCnt="6">
        <dgm:presLayoutVars>
          <dgm:chMax val="0"/>
          <dgm:chPref val="0"/>
        </dgm:presLayoutVars>
      </dgm:prSet>
      <dgm:spPr/>
    </dgm:pt>
    <dgm:pt modelId="{C61D9482-4ABA-480D-B4DF-64260CB8C6BD}" type="pres">
      <dgm:prSet presAssocID="{906B930F-091A-40A7-9470-B421D0596BEC}" presName="sibTrans" presStyleCnt="0"/>
      <dgm:spPr/>
    </dgm:pt>
    <dgm:pt modelId="{F2DA0CCB-0BA3-46EA-B394-3B5037FB3D18}" type="pres">
      <dgm:prSet presAssocID="{5F1EE4D8-D3AD-419C-9954-E822CE23D704}" presName="compNode" presStyleCnt="0"/>
      <dgm:spPr/>
    </dgm:pt>
    <dgm:pt modelId="{123048C0-8F5F-442C-9CFB-22C3676C9943}" type="pres">
      <dgm:prSet presAssocID="{5F1EE4D8-D3AD-419C-9954-E822CE23D704}" presName="bgRect" presStyleLbl="bgShp" presStyleIdx="1" presStyleCnt="6"/>
      <dgm:spPr>
        <a:ln>
          <a:solidFill>
            <a:schemeClr val="tx2"/>
          </a:solidFill>
        </a:ln>
      </dgm:spPr>
    </dgm:pt>
    <dgm:pt modelId="{2F75750A-1CAA-4B01-AC84-026E906FE1C6}" type="pres">
      <dgm:prSet presAssocID="{5F1EE4D8-D3AD-419C-9954-E822CE23D70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8DDE2094-906B-4C05-B0EC-C48065BFA3E8}" type="pres">
      <dgm:prSet presAssocID="{5F1EE4D8-D3AD-419C-9954-E822CE23D704}" presName="spaceRect" presStyleCnt="0"/>
      <dgm:spPr/>
    </dgm:pt>
    <dgm:pt modelId="{3C2A7D23-A06F-4B78-8033-4033207C88B4}" type="pres">
      <dgm:prSet presAssocID="{5F1EE4D8-D3AD-419C-9954-E822CE23D704}" presName="parTx" presStyleLbl="revTx" presStyleIdx="1" presStyleCnt="6">
        <dgm:presLayoutVars>
          <dgm:chMax val="0"/>
          <dgm:chPref val="0"/>
        </dgm:presLayoutVars>
      </dgm:prSet>
      <dgm:spPr/>
    </dgm:pt>
    <dgm:pt modelId="{33076F4B-D25F-4FF5-923F-E778D5AEED1B}" type="pres">
      <dgm:prSet presAssocID="{F08154A9-39C8-4998-85D0-81A7A5D8794E}" presName="sibTrans" presStyleCnt="0"/>
      <dgm:spPr/>
    </dgm:pt>
    <dgm:pt modelId="{A6160A9C-3137-47D2-849B-4329152A3728}" type="pres">
      <dgm:prSet presAssocID="{58F79DA7-2668-4FBA-B3E5-85C426F957AE}" presName="compNode" presStyleCnt="0"/>
      <dgm:spPr/>
    </dgm:pt>
    <dgm:pt modelId="{78A9ADBA-1CD1-46A4-B0D5-F5FE192785E8}" type="pres">
      <dgm:prSet presAssocID="{58F79DA7-2668-4FBA-B3E5-85C426F957AE}" presName="bgRect" presStyleLbl="bgShp" presStyleIdx="2" presStyleCnt="6"/>
      <dgm:spPr>
        <a:ln>
          <a:solidFill>
            <a:schemeClr val="tx2"/>
          </a:solidFill>
        </a:ln>
      </dgm:spPr>
    </dgm:pt>
    <dgm:pt modelId="{1EEB19BB-5776-42CF-A7F0-2BD20A0B4819}" type="pres">
      <dgm:prSet presAssocID="{58F79DA7-2668-4FBA-B3E5-85C426F957A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o"/>
        </a:ext>
      </dgm:extLst>
    </dgm:pt>
    <dgm:pt modelId="{AA528EEE-0C70-463E-B9F4-750CE7459D9D}" type="pres">
      <dgm:prSet presAssocID="{58F79DA7-2668-4FBA-B3E5-85C426F957AE}" presName="spaceRect" presStyleCnt="0"/>
      <dgm:spPr/>
    </dgm:pt>
    <dgm:pt modelId="{40460E3D-365E-4B68-A628-C2BCFF0BB899}" type="pres">
      <dgm:prSet presAssocID="{58F79DA7-2668-4FBA-B3E5-85C426F957AE}" presName="parTx" presStyleLbl="revTx" presStyleIdx="2" presStyleCnt="6">
        <dgm:presLayoutVars>
          <dgm:chMax val="0"/>
          <dgm:chPref val="0"/>
        </dgm:presLayoutVars>
      </dgm:prSet>
      <dgm:spPr/>
    </dgm:pt>
    <dgm:pt modelId="{B7530730-7F85-4833-9337-C5948DCCE2C5}" type="pres">
      <dgm:prSet presAssocID="{D585F34D-73AC-4531-A18C-D7E394BEAAA1}" presName="sibTrans" presStyleCnt="0"/>
      <dgm:spPr/>
    </dgm:pt>
    <dgm:pt modelId="{3E54484E-7EB2-4841-8F2F-4D5AE3F6E7EC}" type="pres">
      <dgm:prSet presAssocID="{D95EEC49-0BC9-4016-A194-3FF77636B393}" presName="compNode" presStyleCnt="0"/>
      <dgm:spPr/>
    </dgm:pt>
    <dgm:pt modelId="{1E5BD579-16BC-44D2-815F-BB7A60E466D7}" type="pres">
      <dgm:prSet presAssocID="{D95EEC49-0BC9-4016-A194-3FF77636B393}" presName="bgRect" presStyleLbl="bgShp" presStyleIdx="3" presStyleCnt="6"/>
      <dgm:spPr>
        <a:ln>
          <a:solidFill>
            <a:schemeClr val="tx2"/>
          </a:solidFill>
        </a:ln>
      </dgm:spPr>
    </dgm:pt>
    <dgm:pt modelId="{53430668-3B33-4B6D-8C21-4F39F5677C28}" type="pres">
      <dgm:prSet presAssocID="{D95EEC49-0BC9-4016-A194-3FF77636B39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mpadina"/>
        </a:ext>
      </dgm:extLst>
    </dgm:pt>
    <dgm:pt modelId="{9A5DD942-8D52-4772-8E22-AC997E16A61F}" type="pres">
      <dgm:prSet presAssocID="{D95EEC49-0BC9-4016-A194-3FF77636B393}" presName="spaceRect" presStyleCnt="0"/>
      <dgm:spPr/>
    </dgm:pt>
    <dgm:pt modelId="{68072728-BE1B-4368-AA3B-314F646944CC}" type="pres">
      <dgm:prSet presAssocID="{D95EEC49-0BC9-4016-A194-3FF77636B393}" presName="parTx" presStyleLbl="revTx" presStyleIdx="3" presStyleCnt="6">
        <dgm:presLayoutVars>
          <dgm:chMax val="0"/>
          <dgm:chPref val="0"/>
        </dgm:presLayoutVars>
      </dgm:prSet>
      <dgm:spPr/>
    </dgm:pt>
    <dgm:pt modelId="{FEBA158B-F971-41F7-9071-B19ADCC7F29C}" type="pres">
      <dgm:prSet presAssocID="{7AC3A167-5021-4584-8F47-BC4E4630D994}" presName="sibTrans" presStyleCnt="0"/>
      <dgm:spPr/>
    </dgm:pt>
    <dgm:pt modelId="{1E1F4B30-2C72-497D-8781-02BB1AA3C373}" type="pres">
      <dgm:prSet presAssocID="{2E9EA41D-C35B-4467-8D88-D8F810FE4F4F}" presName="compNode" presStyleCnt="0"/>
      <dgm:spPr/>
    </dgm:pt>
    <dgm:pt modelId="{DA3BC5DF-8357-4384-B378-7FEF9DF50DE4}" type="pres">
      <dgm:prSet presAssocID="{2E9EA41D-C35B-4467-8D88-D8F810FE4F4F}" presName="bgRect" presStyleLbl="bgShp" presStyleIdx="4" presStyleCnt="6"/>
      <dgm:spPr>
        <a:ln>
          <a:solidFill>
            <a:schemeClr val="tx2"/>
          </a:solidFill>
        </a:ln>
      </dgm:spPr>
    </dgm:pt>
    <dgm:pt modelId="{6E5AEEF1-F575-4399-A941-ED8EFF2E6F1F}" type="pres">
      <dgm:prSet presAssocID="{2E9EA41D-C35B-4467-8D88-D8F810FE4F4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03718EAF-B9CB-4FCD-9D4F-5B343276C61D}" type="pres">
      <dgm:prSet presAssocID="{2E9EA41D-C35B-4467-8D88-D8F810FE4F4F}" presName="spaceRect" presStyleCnt="0"/>
      <dgm:spPr/>
    </dgm:pt>
    <dgm:pt modelId="{E2E9DB6D-1849-4C69-A7EC-9C58A077DEE0}" type="pres">
      <dgm:prSet presAssocID="{2E9EA41D-C35B-4467-8D88-D8F810FE4F4F}" presName="parTx" presStyleLbl="revTx" presStyleIdx="4" presStyleCnt="6">
        <dgm:presLayoutVars>
          <dgm:chMax val="0"/>
          <dgm:chPref val="0"/>
        </dgm:presLayoutVars>
      </dgm:prSet>
      <dgm:spPr/>
    </dgm:pt>
    <dgm:pt modelId="{56A91D70-16A3-4024-992C-4E19FFD3019B}" type="pres">
      <dgm:prSet presAssocID="{F3E9F89C-B023-41E0-94D4-818D4195FE23}" presName="sibTrans" presStyleCnt="0"/>
      <dgm:spPr/>
    </dgm:pt>
    <dgm:pt modelId="{6D8F0891-7D5D-4D60-9CF7-CF9FB49A6CA4}" type="pres">
      <dgm:prSet presAssocID="{A8752F80-DB83-42F1-A6A0-3A469967B5F8}" presName="compNode" presStyleCnt="0"/>
      <dgm:spPr/>
    </dgm:pt>
    <dgm:pt modelId="{577381FE-9AC2-4C9D-B93F-D856C30224E7}" type="pres">
      <dgm:prSet presAssocID="{A8752F80-DB83-42F1-A6A0-3A469967B5F8}" presName="bgRect" presStyleLbl="bgShp" presStyleIdx="5" presStyleCnt="6"/>
      <dgm:spPr>
        <a:ln>
          <a:solidFill>
            <a:schemeClr val="tx2"/>
          </a:solidFill>
        </a:ln>
      </dgm:spPr>
    </dgm:pt>
    <dgm:pt modelId="{F0C83DB2-F0CF-4349-B702-3AA652628641}" type="pres">
      <dgm:prSet presAssocID="{A8752F80-DB83-42F1-A6A0-3A469967B5F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FA54623-51F4-4F38-8A67-1125821C10CD}" type="pres">
      <dgm:prSet presAssocID="{A8752F80-DB83-42F1-A6A0-3A469967B5F8}" presName="spaceRect" presStyleCnt="0"/>
      <dgm:spPr/>
    </dgm:pt>
    <dgm:pt modelId="{9654C930-4767-428A-96EE-E823DBE51DC5}" type="pres">
      <dgm:prSet presAssocID="{A8752F80-DB83-42F1-A6A0-3A469967B5F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DF7B250-9565-4787-892E-8BE707AD4D74}" type="presOf" srcId="{D95EEC49-0BC9-4016-A194-3FF77636B393}" destId="{68072728-BE1B-4368-AA3B-314F646944CC}" srcOrd="0" destOrd="0" presId="urn:microsoft.com/office/officeart/2018/2/layout/IconVerticalSolidList"/>
    <dgm:cxn modelId="{91B26872-F5B3-4A37-8BFD-B15BDBC4750C}" srcId="{3E2F3083-88F9-49C5-821F-55D39F790B6C}" destId="{58F79DA7-2668-4FBA-B3E5-85C426F957AE}" srcOrd="2" destOrd="0" parTransId="{6C643AE2-03F5-4B36-BE95-B39BDF2F1355}" sibTransId="{D585F34D-73AC-4531-A18C-D7E394BEAAA1}"/>
    <dgm:cxn modelId="{2C8DAA86-580A-4C7E-B137-D64E693E1FB1}" srcId="{3E2F3083-88F9-49C5-821F-55D39F790B6C}" destId="{D95EEC49-0BC9-4016-A194-3FF77636B393}" srcOrd="3" destOrd="0" parTransId="{30D1422A-9F68-4570-8BD3-4DC8D64B3682}" sibTransId="{7AC3A167-5021-4584-8F47-BC4E4630D994}"/>
    <dgm:cxn modelId="{0C325F97-2325-4416-B953-90DFF694D3E5}" type="presOf" srcId="{58F79DA7-2668-4FBA-B3E5-85C426F957AE}" destId="{40460E3D-365E-4B68-A628-C2BCFF0BB899}" srcOrd="0" destOrd="0" presId="urn:microsoft.com/office/officeart/2018/2/layout/IconVerticalSolidList"/>
    <dgm:cxn modelId="{D4B00BB1-0FB5-4EDF-80E8-8317FDA9DE29}" srcId="{3E2F3083-88F9-49C5-821F-55D39F790B6C}" destId="{2E9EA41D-C35B-4467-8D88-D8F810FE4F4F}" srcOrd="4" destOrd="0" parTransId="{D936AC6C-C407-4F81-A10B-5C84AA7F87C5}" sibTransId="{F3E9F89C-B023-41E0-94D4-818D4195FE23}"/>
    <dgm:cxn modelId="{6CF3C7B4-D48C-41E2-8F8A-9508BF1DFF7D}" type="presOf" srcId="{60966841-92D8-4B78-B4EC-5CA9B3C3EC8E}" destId="{82D62E5D-5E9C-4EC9-8809-F162C877CD3A}" srcOrd="0" destOrd="0" presId="urn:microsoft.com/office/officeart/2018/2/layout/IconVerticalSolidList"/>
    <dgm:cxn modelId="{6A6E7DC6-256B-4637-8305-96BFD319E131}" type="presOf" srcId="{A8752F80-DB83-42F1-A6A0-3A469967B5F8}" destId="{9654C930-4767-428A-96EE-E823DBE51DC5}" srcOrd="0" destOrd="0" presId="urn:microsoft.com/office/officeart/2018/2/layout/IconVerticalSolidList"/>
    <dgm:cxn modelId="{C1DE58C7-E5A8-4F2B-AA4C-5CA8E31F7BBC}" type="presOf" srcId="{5F1EE4D8-D3AD-419C-9954-E822CE23D704}" destId="{3C2A7D23-A06F-4B78-8033-4033207C88B4}" srcOrd="0" destOrd="0" presId="urn:microsoft.com/office/officeart/2018/2/layout/IconVerticalSolidList"/>
    <dgm:cxn modelId="{5EB579D4-69F4-4AEA-94F9-47B59F71FE12}" type="presOf" srcId="{2E9EA41D-C35B-4467-8D88-D8F810FE4F4F}" destId="{E2E9DB6D-1849-4C69-A7EC-9C58A077DEE0}" srcOrd="0" destOrd="0" presId="urn:microsoft.com/office/officeart/2018/2/layout/IconVerticalSolidList"/>
    <dgm:cxn modelId="{3B3E5ADE-3183-4E77-AAE8-C2A0A5F58569}" srcId="{3E2F3083-88F9-49C5-821F-55D39F790B6C}" destId="{5F1EE4D8-D3AD-419C-9954-E822CE23D704}" srcOrd="1" destOrd="0" parTransId="{72570436-A565-49CF-9643-B80F1008C1D1}" sibTransId="{F08154A9-39C8-4998-85D0-81A7A5D8794E}"/>
    <dgm:cxn modelId="{CBA7A8F3-03B8-4FE6-9DEB-B3840F878217}" srcId="{3E2F3083-88F9-49C5-821F-55D39F790B6C}" destId="{60966841-92D8-4B78-B4EC-5CA9B3C3EC8E}" srcOrd="0" destOrd="0" parTransId="{7B253BB3-C75B-4F74-A5D9-B0F99AF4E9EC}" sibTransId="{906B930F-091A-40A7-9470-B421D0596BEC}"/>
    <dgm:cxn modelId="{E7AF1FFA-3BE5-4209-983D-BB8684504E10}" srcId="{3E2F3083-88F9-49C5-821F-55D39F790B6C}" destId="{A8752F80-DB83-42F1-A6A0-3A469967B5F8}" srcOrd="5" destOrd="0" parTransId="{ABBC38D3-0F13-4BD7-B66E-0F4B49F12986}" sibTransId="{10BEC323-37B3-4650-B39A-68840DC64ACE}"/>
    <dgm:cxn modelId="{CAF110FE-0F98-45D3-B261-EFA3B3174F8F}" type="presOf" srcId="{3E2F3083-88F9-49C5-821F-55D39F790B6C}" destId="{97E52462-21AD-4141-9151-55504F1B6059}" srcOrd="0" destOrd="0" presId="urn:microsoft.com/office/officeart/2018/2/layout/IconVerticalSolidList"/>
    <dgm:cxn modelId="{C0ABAC7F-0B62-4C07-A425-5A3B971E64A4}" type="presParOf" srcId="{97E52462-21AD-4141-9151-55504F1B6059}" destId="{B80FAA24-02EA-434A-B76D-D6AA71344A5E}" srcOrd="0" destOrd="0" presId="urn:microsoft.com/office/officeart/2018/2/layout/IconVerticalSolidList"/>
    <dgm:cxn modelId="{CB96C090-CCD7-45CC-B5A3-F8BD8CA6485D}" type="presParOf" srcId="{B80FAA24-02EA-434A-B76D-D6AA71344A5E}" destId="{D4ED395C-8502-4041-9530-175FFF07576C}" srcOrd="0" destOrd="0" presId="urn:microsoft.com/office/officeart/2018/2/layout/IconVerticalSolidList"/>
    <dgm:cxn modelId="{C25C9F2F-3DCA-492D-95CC-4449DE3EF330}" type="presParOf" srcId="{B80FAA24-02EA-434A-B76D-D6AA71344A5E}" destId="{9FEAB55D-64C3-49B4-B6E7-3D1683CE53F5}" srcOrd="1" destOrd="0" presId="urn:microsoft.com/office/officeart/2018/2/layout/IconVerticalSolidList"/>
    <dgm:cxn modelId="{C59319A6-3A8D-40D3-AFDD-B22528013D20}" type="presParOf" srcId="{B80FAA24-02EA-434A-B76D-D6AA71344A5E}" destId="{AC81E677-D106-473F-AB3E-DD1D35BF9C28}" srcOrd="2" destOrd="0" presId="urn:microsoft.com/office/officeart/2018/2/layout/IconVerticalSolidList"/>
    <dgm:cxn modelId="{D38B6605-E87C-4BA2-AA87-8690921086AD}" type="presParOf" srcId="{B80FAA24-02EA-434A-B76D-D6AA71344A5E}" destId="{82D62E5D-5E9C-4EC9-8809-F162C877CD3A}" srcOrd="3" destOrd="0" presId="urn:microsoft.com/office/officeart/2018/2/layout/IconVerticalSolidList"/>
    <dgm:cxn modelId="{6DA96015-5D6B-4944-8B68-3AFD955CCAD4}" type="presParOf" srcId="{97E52462-21AD-4141-9151-55504F1B6059}" destId="{C61D9482-4ABA-480D-B4DF-64260CB8C6BD}" srcOrd="1" destOrd="0" presId="urn:microsoft.com/office/officeart/2018/2/layout/IconVerticalSolidList"/>
    <dgm:cxn modelId="{3E8AA467-2D44-4A0F-A5E2-F66EBFE98A1C}" type="presParOf" srcId="{97E52462-21AD-4141-9151-55504F1B6059}" destId="{F2DA0CCB-0BA3-46EA-B394-3B5037FB3D18}" srcOrd="2" destOrd="0" presId="urn:microsoft.com/office/officeart/2018/2/layout/IconVerticalSolidList"/>
    <dgm:cxn modelId="{8CF92B3B-52C6-4736-A3D7-11E422013514}" type="presParOf" srcId="{F2DA0CCB-0BA3-46EA-B394-3B5037FB3D18}" destId="{123048C0-8F5F-442C-9CFB-22C3676C9943}" srcOrd="0" destOrd="0" presId="urn:microsoft.com/office/officeart/2018/2/layout/IconVerticalSolidList"/>
    <dgm:cxn modelId="{A1D22C22-630D-4AA2-9B26-46C777EAFFA9}" type="presParOf" srcId="{F2DA0CCB-0BA3-46EA-B394-3B5037FB3D18}" destId="{2F75750A-1CAA-4B01-AC84-026E906FE1C6}" srcOrd="1" destOrd="0" presId="urn:microsoft.com/office/officeart/2018/2/layout/IconVerticalSolidList"/>
    <dgm:cxn modelId="{1BC9D7AB-3EB4-48DB-9003-E50C757054CA}" type="presParOf" srcId="{F2DA0CCB-0BA3-46EA-B394-3B5037FB3D18}" destId="{8DDE2094-906B-4C05-B0EC-C48065BFA3E8}" srcOrd="2" destOrd="0" presId="urn:microsoft.com/office/officeart/2018/2/layout/IconVerticalSolidList"/>
    <dgm:cxn modelId="{8DB6AF71-A9F2-4BEF-AB65-DE9698D722C6}" type="presParOf" srcId="{F2DA0CCB-0BA3-46EA-B394-3B5037FB3D18}" destId="{3C2A7D23-A06F-4B78-8033-4033207C88B4}" srcOrd="3" destOrd="0" presId="urn:microsoft.com/office/officeart/2018/2/layout/IconVerticalSolidList"/>
    <dgm:cxn modelId="{A67EEB57-4E76-4149-880D-3CDF219B5180}" type="presParOf" srcId="{97E52462-21AD-4141-9151-55504F1B6059}" destId="{33076F4B-D25F-4FF5-923F-E778D5AEED1B}" srcOrd="3" destOrd="0" presId="urn:microsoft.com/office/officeart/2018/2/layout/IconVerticalSolidList"/>
    <dgm:cxn modelId="{43EDA73B-59BE-4332-8097-5951A00B0461}" type="presParOf" srcId="{97E52462-21AD-4141-9151-55504F1B6059}" destId="{A6160A9C-3137-47D2-849B-4329152A3728}" srcOrd="4" destOrd="0" presId="urn:microsoft.com/office/officeart/2018/2/layout/IconVerticalSolidList"/>
    <dgm:cxn modelId="{E42D4A38-F099-4D7F-B518-1D1B6F57CCF1}" type="presParOf" srcId="{A6160A9C-3137-47D2-849B-4329152A3728}" destId="{78A9ADBA-1CD1-46A4-B0D5-F5FE192785E8}" srcOrd="0" destOrd="0" presId="urn:microsoft.com/office/officeart/2018/2/layout/IconVerticalSolidList"/>
    <dgm:cxn modelId="{A63C3FC3-92C5-4940-AF46-70C9CE5A968D}" type="presParOf" srcId="{A6160A9C-3137-47D2-849B-4329152A3728}" destId="{1EEB19BB-5776-42CF-A7F0-2BD20A0B4819}" srcOrd="1" destOrd="0" presId="urn:microsoft.com/office/officeart/2018/2/layout/IconVerticalSolidList"/>
    <dgm:cxn modelId="{C445665E-C316-40DA-A300-BBF614B9771B}" type="presParOf" srcId="{A6160A9C-3137-47D2-849B-4329152A3728}" destId="{AA528EEE-0C70-463E-B9F4-750CE7459D9D}" srcOrd="2" destOrd="0" presId="urn:microsoft.com/office/officeart/2018/2/layout/IconVerticalSolidList"/>
    <dgm:cxn modelId="{D58AAE5C-D91E-49FD-9527-66C65CB72996}" type="presParOf" srcId="{A6160A9C-3137-47D2-849B-4329152A3728}" destId="{40460E3D-365E-4B68-A628-C2BCFF0BB899}" srcOrd="3" destOrd="0" presId="urn:microsoft.com/office/officeart/2018/2/layout/IconVerticalSolidList"/>
    <dgm:cxn modelId="{2B7129A9-9DCB-4D7C-9193-D36C181AC31E}" type="presParOf" srcId="{97E52462-21AD-4141-9151-55504F1B6059}" destId="{B7530730-7F85-4833-9337-C5948DCCE2C5}" srcOrd="5" destOrd="0" presId="urn:microsoft.com/office/officeart/2018/2/layout/IconVerticalSolidList"/>
    <dgm:cxn modelId="{1635CEEC-62E6-424A-8049-73CD878CFD82}" type="presParOf" srcId="{97E52462-21AD-4141-9151-55504F1B6059}" destId="{3E54484E-7EB2-4841-8F2F-4D5AE3F6E7EC}" srcOrd="6" destOrd="0" presId="urn:microsoft.com/office/officeart/2018/2/layout/IconVerticalSolidList"/>
    <dgm:cxn modelId="{57ACC08F-7079-4CF5-96E1-6995C94B8893}" type="presParOf" srcId="{3E54484E-7EB2-4841-8F2F-4D5AE3F6E7EC}" destId="{1E5BD579-16BC-44D2-815F-BB7A60E466D7}" srcOrd="0" destOrd="0" presId="urn:microsoft.com/office/officeart/2018/2/layout/IconVerticalSolidList"/>
    <dgm:cxn modelId="{3166923B-9BA6-46CC-ACF5-0B54FB0E0AFD}" type="presParOf" srcId="{3E54484E-7EB2-4841-8F2F-4D5AE3F6E7EC}" destId="{53430668-3B33-4B6D-8C21-4F39F5677C28}" srcOrd="1" destOrd="0" presId="urn:microsoft.com/office/officeart/2018/2/layout/IconVerticalSolidList"/>
    <dgm:cxn modelId="{C3F7D115-B9AC-4F7B-91EB-C9806DE9E0E2}" type="presParOf" srcId="{3E54484E-7EB2-4841-8F2F-4D5AE3F6E7EC}" destId="{9A5DD942-8D52-4772-8E22-AC997E16A61F}" srcOrd="2" destOrd="0" presId="urn:microsoft.com/office/officeart/2018/2/layout/IconVerticalSolidList"/>
    <dgm:cxn modelId="{E1CAE1D4-CC97-426E-802D-EB4921E76909}" type="presParOf" srcId="{3E54484E-7EB2-4841-8F2F-4D5AE3F6E7EC}" destId="{68072728-BE1B-4368-AA3B-314F646944CC}" srcOrd="3" destOrd="0" presId="urn:microsoft.com/office/officeart/2018/2/layout/IconVerticalSolidList"/>
    <dgm:cxn modelId="{4C5B2546-5857-4F6A-A600-B9C87AAD2942}" type="presParOf" srcId="{97E52462-21AD-4141-9151-55504F1B6059}" destId="{FEBA158B-F971-41F7-9071-B19ADCC7F29C}" srcOrd="7" destOrd="0" presId="urn:microsoft.com/office/officeart/2018/2/layout/IconVerticalSolidList"/>
    <dgm:cxn modelId="{0EE3BAB3-10D1-4B57-A624-D95E42BC5598}" type="presParOf" srcId="{97E52462-21AD-4141-9151-55504F1B6059}" destId="{1E1F4B30-2C72-497D-8781-02BB1AA3C373}" srcOrd="8" destOrd="0" presId="urn:microsoft.com/office/officeart/2018/2/layout/IconVerticalSolidList"/>
    <dgm:cxn modelId="{F15068BE-9E02-47DB-9E73-87FE8B1A0B01}" type="presParOf" srcId="{1E1F4B30-2C72-497D-8781-02BB1AA3C373}" destId="{DA3BC5DF-8357-4384-B378-7FEF9DF50DE4}" srcOrd="0" destOrd="0" presId="urn:microsoft.com/office/officeart/2018/2/layout/IconVerticalSolidList"/>
    <dgm:cxn modelId="{554ABED3-AD8F-48DB-ACFA-8E6CAC9B3E8B}" type="presParOf" srcId="{1E1F4B30-2C72-497D-8781-02BB1AA3C373}" destId="{6E5AEEF1-F575-4399-A941-ED8EFF2E6F1F}" srcOrd="1" destOrd="0" presId="urn:microsoft.com/office/officeart/2018/2/layout/IconVerticalSolidList"/>
    <dgm:cxn modelId="{36C45734-4661-4F5B-8C22-53DC3C2125C6}" type="presParOf" srcId="{1E1F4B30-2C72-497D-8781-02BB1AA3C373}" destId="{03718EAF-B9CB-4FCD-9D4F-5B343276C61D}" srcOrd="2" destOrd="0" presId="urn:microsoft.com/office/officeart/2018/2/layout/IconVerticalSolidList"/>
    <dgm:cxn modelId="{CBE6EB2C-2345-4BD5-AC09-194D7192C252}" type="presParOf" srcId="{1E1F4B30-2C72-497D-8781-02BB1AA3C373}" destId="{E2E9DB6D-1849-4C69-A7EC-9C58A077DEE0}" srcOrd="3" destOrd="0" presId="urn:microsoft.com/office/officeart/2018/2/layout/IconVerticalSolidList"/>
    <dgm:cxn modelId="{509A7F8A-1713-4EA1-8AEA-EA827E9CC029}" type="presParOf" srcId="{97E52462-21AD-4141-9151-55504F1B6059}" destId="{56A91D70-16A3-4024-992C-4E19FFD3019B}" srcOrd="9" destOrd="0" presId="urn:microsoft.com/office/officeart/2018/2/layout/IconVerticalSolidList"/>
    <dgm:cxn modelId="{3390704E-996B-4DD8-8397-CB5435D51D5D}" type="presParOf" srcId="{97E52462-21AD-4141-9151-55504F1B6059}" destId="{6D8F0891-7D5D-4D60-9CF7-CF9FB49A6CA4}" srcOrd="10" destOrd="0" presId="urn:microsoft.com/office/officeart/2018/2/layout/IconVerticalSolidList"/>
    <dgm:cxn modelId="{39B6D81D-DEFD-4B82-BF81-B2450373EDE4}" type="presParOf" srcId="{6D8F0891-7D5D-4D60-9CF7-CF9FB49A6CA4}" destId="{577381FE-9AC2-4C9D-B93F-D856C30224E7}" srcOrd="0" destOrd="0" presId="urn:microsoft.com/office/officeart/2018/2/layout/IconVerticalSolidList"/>
    <dgm:cxn modelId="{097B0191-F674-4898-B1AA-C1D01B58D5C5}" type="presParOf" srcId="{6D8F0891-7D5D-4D60-9CF7-CF9FB49A6CA4}" destId="{F0C83DB2-F0CF-4349-B702-3AA652628641}" srcOrd="1" destOrd="0" presId="urn:microsoft.com/office/officeart/2018/2/layout/IconVerticalSolidList"/>
    <dgm:cxn modelId="{98326A37-6E33-425A-869C-24EC8D3C467B}" type="presParOf" srcId="{6D8F0891-7D5D-4D60-9CF7-CF9FB49A6CA4}" destId="{BFA54623-51F4-4F38-8A67-1125821C10CD}" srcOrd="2" destOrd="0" presId="urn:microsoft.com/office/officeart/2018/2/layout/IconVerticalSolidList"/>
    <dgm:cxn modelId="{73EC1CA0-D768-4921-9DD3-8CEA26D0760C}" type="presParOf" srcId="{6D8F0891-7D5D-4D60-9CF7-CF9FB49A6CA4}" destId="{9654C930-4767-428A-96EE-E823DBE51D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A744BBC-A933-4854-86FE-E07BC448FA9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4B94C74-2DBC-427B-8AB3-DAAD4402EA96}" type="pres">
      <dgm:prSet presAssocID="{EA744BBC-A933-4854-86FE-E07BC448FA9E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EB8BE99B-7D9D-4E83-9734-3B321BB00251}" type="presOf" srcId="{EA744BBC-A933-4854-86FE-E07BC448FA9E}" destId="{C4B94C74-2DBC-427B-8AB3-DAAD4402EA96}" srcOrd="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A744BBC-A933-4854-86FE-E07BC448FA9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8E841EF-CFAA-4858-BDB7-24CD09A55120}">
      <dgm:prSet custT="1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pPr algn="ctr"/>
          <a:r>
            <a:rPr lang="it-IT" sz="2000" dirty="0">
              <a:solidFill>
                <a:srgbClr val="00FFEF"/>
              </a:solidFill>
              <a:hlinkClick xmlns:r="http://schemas.openxmlformats.org/officeDocument/2006/relationships" r:id="rId1"/>
            </a:rPr>
            <a:t>Prototipo UI lavatrice</a:t>
          </a:r>
          <a:endParaRPr lang="it-IT" sz="2000" dirty="0">
            <a:solidFill>
              <a:srgbClr val="00FFEF"/>
            </a:solidFill>
          </a:endParaRPr>
        </a:p>
      </dgm:t>
    </dgm:pt>
    <dgm:pt modelId="{4389A515-E003-4D1A-BCC2-BFA0ABA9D5E7}" type="parTrans" cxnId="{6CED0ADE-A96E-4CBF-A4AC-A9F21FEABA60}">
      <dgm:prSet/>
      <dgm:spPr/>
      <dgm:t>
        <a:bodyPr/>
        <a:lstStyle/>
        <a:p>
          <a:endParaRPr lang="it-IT"/>
        </a:p>
      </dgm:t>
    </dgm:pt>
    <dgm:pt modelId="{B690FDCE-2463-46A6-ACE0-9B26FE9F71D8}" type="sibTrans" cxnId="{6CED0ADE-A96E-4CBF-A4AC-A9F21FEABA60}">
      <dgm:prSet/>
      <dgm:spPr/>
      <dgm:t>
        <a:bodyPr/>
        <a:lstStyle/>
        <a:p>
          <a:endParaRPr lang="it-IT"/>
        </a:p>
      </dgm:t>
    </dgm:pt>
    <dgm:pt modelId="{C4B94C74-2DBC-427B-8AB3-DAAD4402EA96}" type="pres">
      <dgm:prSet presAssocID="{EA744BBC-A933-4854-86FE-E07BC448FA9E}" presName="linear" presStyleCnt="0">
        <dgm:presLayoutVars>
          <dgm:animLvl val="lvl"/>
          <dgm:resizeHandles val="exact"/>
        </dgm:presLayoutVars>
      </dgm:prSet>
      <dgm:spPr/>
    </dgm:pt>
    <dgm:pt modelId="{A4403CAF-CC1C-469A-B469-EAF3481E5AD3}" type="pres">
      <dgm:prSet presAssocID="{78E841EF-CFAA-4858-BDB7-24CD09A5512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0CBC839-D91A-411D-91CD-8D72A2339356}" type="presOf" srcId="{78E841EF-CFAA-4858-BDB7-24CD09A55120}" destId="{A4403CAF-CC1C-469A-B469-EAF3481E5AD3}" srcOrd="0" destOrd="0" presId="urn:microsoft.com/office/officeart/2005/8/layout/vList2"/>
    <dgm:cxn modelId="{EB8BE99B-7D9D-4E83-9734-3B321BB00251}" type="presOf" srcId="{EA744BBC-A933-4854-86FE-E07BC448FA9E}" destId="{C4B94C74-2DBC-427B-8AB3-DAAD4402EA96}" srcOrd="0" destOrd="0" presId="urn:microsoft.com/office/officeart/2005/8/layout/vList2"/>
    <dgm:cxn modelId="{6CED0ADE-A96E-4CBF-A4AC-A9F21FEABA60}" srcId="{EA744BBC-A933-4854-86FE-E07BC448FA9E}" destId="{78E841EF-CFAA-4858-BDB7-24CD09A55120}" srcOrd="0" destOrd="0" parTransId="{4389A515-E003-4D1A-BCC2-BFA0ABA9D5E7}" sibTransId="{B690FDCE-2463-46A6-ACE0-9B26FE9F71D8}"/>
    <dgm:cxn modelId="{F73B7BE8-0CD7-417B-B9BF-B886AA905324}" type="presParOf" srcId="{C4B94C74-2DBC-427B-8AB3-DAAD4402EA96}" destId="{A4403CAF-CC1C-469A-B469-EAF3481E5A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E299CF9-38B2-4B3D-B1EF-8D840A7BAD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B887B2F1-804F-4444-882C-62552E385C6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Test e miglioramenti funzionalità</a:t>
          </a:r>
          <a:endParaRPr lang="en-US"/>
        </a:p>
      </dgm:t>
    </dgm:pt>
    <dgm:pt modelId="{BAD8BFEE-53B1-44EF-B91A-B697F00D2B15}" type="parTrans" cxnId="{E9367568-5A36-4BA6-80EC-62B2779F28AD}">
      <dgm:prSet/>
      <dgm:spPr/>
      <dgm:t>
        <a:bodyPr/>
        <a:lstStyle/>
        <a:p>
          <a:endParaRPr lang="en-US"/>
        </a:p>
      </dgm:t>
    </dgm:pt>
    <dgm:pt modelId="{B458D6AF-86FF-489D-A3D8-4D152E9FA4FA}" type="sibTrans" cxnId="{E9367568-5A36-4BA6-80EC-62B2779F28AD}">
      <dgm:prSet/>
      <dgm:spPr/>
      <dgm:t>
        <a:bodyPr/>
        <a:lstStyle/>
        <a:p>
          <a:endParaRPr lang="en-US"/>
        </a:p>
      </dgm:t>
    </dgm:pt>
    <dgm:pt modelId="{299FD847-CB63-44A5-8324-4E3290AC3D1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Monitoraggio consumi energetici avanzato</a:t>
          </a:r>
          <a:endParaRPr lang="en-US"/>
        </a:p>
      </dgm:t>
    </dgm:pt>
    <dgm:pt modelId="{DBEC3E67-2EC4-43DC-A4B0-B5DC561959DE}" type="parTrans" cxnId="{33B54427-0CFE-4645-BE24-D27A22A2849C}">
      <dgm:prSet/>
      <dgm:spPr/>
      <dgm:t>
        <a:bodyPr/>
        <a:lstStyle/>
        <a:p>
          <a:endParaRPr lang="en-US"/>
        </a:p>
      </dgm:t>
    </dgm:pt>
    <dgm:pt modelId="{27008CEC-CDA1-46F4-8121-DAF3692C3C02}" type="sibTrans" cxnId="{33B54427-0CFE-4645-BE24-D27A22A2849C}">
      <dgm:prSet/>
      <dgm:spPr/>
      <dgm:t>
        <a:bodyPr/>
        <a:lstStyle/>
        <a:p>
          <a:endParaRPr lang="en-US"/>
        </a:p>
      </dgm:t>
    </dgm:pt>
    <dgm:pt modelId="{8B926E60-0C7A-4822-8630-30C46583053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Riconoscimento automatico carico</a:t>
          </a:r>
          <a:endParaRPr lang="en-US"/>
        </a:p>
      </dgm:t>
    </dgm:pt>
    <dgm:pt modelId="{FA8D4BD3-65A0-4193-AB85-319284E5C8C5}" type="parTrans" cxnId="{6ED3E4EC-81AC-4722-A2C3-D8EB99799B1E}">
      <dgm:prSet/>
      <dgm:spPr/>
      <dgm:t>
        <a:bodyPr/>
        <a:lstStyle/>
        <a:p>
          <a:endParaRPr lang="en-US"/>
        </a:p>
      </dgm:t>
    </dgm:pt>
    <dgm:pt modelId="{4178204C-409B-4E19-A5F2-AF3DBE5BED68}" type="sibTrans" cxnId="{6ED3E4EC-81AC-4722-A2C3-D8EB99799B1E}">
      <dgm:prSet/>
      <dgm:spPr/>
      <dgm:t>
        <a:bodyPr/>
        <a:lstStyle/>
        <a:p>
          <a:endParaRPr lang="en-US"/>
        </a:p>
      </dgm:t>
    </dgm:pt>
    <dgm:pt modelId="{5B66BBEA-2A01-4E27-80D9-963C68FAEB7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Applicazione controllo remoto</a:t>
          </a:r>
          <a:endParaRPr lang="en-US"/>
        </a:p>
      </dgm:t>
    </dgm:pt>
    <dgm:pt modelId="{7702A647-A879-4B1B-81F1-0153A4C81AFB}" type="parTrans" cxnId="{EE40D839-3C46-4052-BBC6-078E8CCE65CC}">
      <dgm:prSet/>
      <dgm:spPr/>
      <dgm:t>
        <a:bodyPr/>
        <a:lstStyle/>
        <a:p>
          <a:endParaRPr lang="en-US"/>
        </a:p>
      </dgm:t>
    </dgm:pt>
    <dgm:pt modelId="{109E29E3-E9C3-456F-8EA5-FAE77DE98AFD}" type="sibTrans" cxnId="{EE40D839-3C46-4052-BBC6-078E8CCE65CC}">
      <dgm:prSet/>
      <dgm:spPr/>
      <dgm:t>
        <a:bodyPr/>
        <a:lstStyle/>
        <a:p>
          <a:endParaRPr lang="en-US"/>
        </a:p>
      </dgm:t>
    </dgm:pt>
    <dgm:pt modelId="{E4846F94-32E1-4554-B3D8-59B5BA6801F1}" type="pres">
      <dgm:prSet presAssocID="{FE299CF9-38B2-4B3D-B1EF-8D840A7BADB7}" presName="root" presStyleCnt="0">
        <dgm:presLayoutVars>
          <dgm:dir/>
          <dgm:resizeHandles val="exact"/>
        </dgm:presLayoutVars>
      </dgm:prSet>
      <dgm:spPr/>
    </dgm:pt>
    <dgm:pt modelId="{1090CB10-BA7F-4463-9681-FB2778E7EB42}" type="pres">
      <dgm:prSet presAssocID="{B887B2F1-804F-4444-882C-62552E385C67}" presName="compNode" presStyleCnt="0"/>
      <dgm:spPr/>
    </dgm:pt>
    <dgm:pt modelId="{88C07AEF-F210-4483-9581-5396A33FC397}" type="pres">
      <dgm:prSet presAssocID="{B887B2F1-804F-4444-882C-62552E385C67}" presName="bgRect" presStyleLbl="bgShp" presStyleIdx="0" presStyleCnt="4"/>
      <dgm:spPr>
        <a:ln>
          <a:solidFill>
            <a:schemeClr val="tx2"/>
          </a:solidFill>
        </a:ln>
      </dgm:spPr>
    </dgm:pt>
    <dgm:pt modelId="{79C40FBC-8182-468B-8101-C11130219D12}" type="pres">
      <dgm:prSet presAssocID="{B887B2F1-804F-4444-882C-62552E385C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unti mischiati con riempimento a tinta unita"/>
        </a:ext>
      </dgm:extLst>
    </dgm:pt>
    <dgm:pt modelId="{1124FB4E-B678-4FA8-A465-EF738E6459E0}" type="pres">
      <dgm:prSet presAssocID="{B887B2F1-804F-4444-882C-62552E385C67}" presName="spaceRect" presStyleCnt="0"/>
      <dgm:spPr/>
    </dgm:pt>
    <dgm:pt modelId="{A5601038-705A-456F-A414-6CFBE6BED981}" type="pres">
      <dgm:prSet presAssocID="{B887B2F1-804F-4444-882C-62552E385C67}" presName="parTx" presStyleLbl="revTx" presStyleIdx="0" presStyleCnt="4">
        <dgm:presLayoutVars>
          <dgm:chMax val="0"/>
          <dgm:chPref val="0"/>
        </dgm:presLayoutVars>
      </dgm:prSet>
      <dgm:spPr/>
    </dgm:pt>
    <dgm:pt modelId="{B7954B4A-2758-41A7-84AC-4014A3A3F669}" type="pres">
      <dgm:prSet presAssocID="{B458D6AF-86FF-489D-A3D8-4D152E9FA4FA}" presName="sibTrans" presStyleCnt="0"/>
      <dgm:spPr/>
    </dgm:pt>
    <dgm:pt modelId="{D08C8D03-1C50-45F3-B891-70D4B5AE654D}" type="pres">
      <dgm:prSet presAssocID="{299FD847-CB63-44A5-8324-4E3290AC3D17}" presName="compNode" presStyleCnt="0"/>
      <dgm:spPr/>
    </dgm:pt>
    <dgm:pt modelId="{A2FD6F96-7E88-4CD2-AB5A-F69DB85D251C}" type="pres">
      <dgm:prSet presAssocID="{299FD847-CB63-44A5-8324-4E3290AC3D17}" presName="bgRect" presStyleLbl="bgShp" presStyleIdx="1" presStyleCnt="4"/>
      <dgm:spPr>
        <a:ln>
          <a:solidFill>
            <a:schemeClr val="tx2"/>
          </a:solidFill>
        </a:ln>
      </dgm:spPr>
    </dgm:pt>
    <dgm:pt modelId="{0310087F-1F21-4C82-9157-BBC5F7F79CF3}" type="pres">
      <dgm:prSet presAssocID="{299FD847-CB63-44A5-8324-4E3290AC3D1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157A2C0-15C3-482B-80ED-CD285EE431C0}" type="pres">
      <dgm:prSet presAssocID="{299FD847-CB63-44A5-8324-4E3290AC3D17}" presName="spaceRect" presStyleCnt="0"/>
      <dgm:spPr/>
    </dgm:pt>
    <dgm:pt modelId="{448531F3-1C9D-464F-920E-49B4C14AB7BB}" type="pres">
      <dgm:prSet presAssocID="{299FD847-CB63-44A5-8324-4E3290AC3D17}" presName="parTx" presStyleLbl="revTx" presStyleIdx="1" presStyleCnt="4">
        <dgm:presLayoutVars>
          <dgm:chMax val="0"/>
          <dgm:chPref val="0"/>
        </dgm:presLayoutVars>
      </dgm:prSet>
      <dgm:spPr/>
    </dgm:pt>
    <dgm:pt modelId="{8FDEDD3D-5255-4C35-ACFF-09DE4CD17DC7}" type="pres">
      <dgm:prSet presAssocID="{27008CEC-CDA1-46F4-8121-DAF3692C3C02}" presName="sibTrans" presStyleCnt="0"/>
      <dgm:spPr/>
    </dgm:pt>
    <dgm:pt modelId="{D7FC3C92-54A7-4F83-A52C-391CCD1946BE}" type="pres">
      <dgm:prSet presAssocID="{8B926E60-0C7A-4822-8630-30C465830534}" presName="compNode" presStyleCnt="0"/>
      <dgm:spPr/>
    </dgm:pt>
    <dgm:pt modelId="{3773482A-300A-4BA4-BF23-7007F054747F}" type="pres">
      <dgm:prSet presAssocID="{8B926E60-0C7A-4822-8630-30C465830534}" presName="bgRect" presStyleLbl="bgShp" presStyleIdx="2" presStyleCnt="4"/>
      <dgm:spPr>
        <a:ln>
          <a:solidFill>
            <a:schemeClr val="tx2"/>
          </a:solidFill>
        </a:ln>
      </dgm:spPr>
    </dgm:pt>
    <dgm:pt modelId="{EB0A9E93-FA34-449B-957F-E5BA887F3589}" type="pres">
      <dgm:prSet presAssocID="{8B926E60-0C7A-4822-8630-30C46583053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si irregolari con riempimento a tinta unita"/>
        </a:ext>
      </dgm:extLst>
    </dgm:pt>
    <dgm:pt modelId="{22A117A8-D5B3-4A9B-9CA6-41F04B3636A9}" type="pres">
      <dgm:prSet presAssocID="{8B926E60-0C7A-4822-8630-30C465830534}" presName="spaceRect" presStyleCnt="0"/>
      <dgm:spPr/>
    </dgm:pt>
    <dgm:pt modelId="{368E8322-31CF-4EFF-949A-ED74B5E2A5D8}" type="pres">
      <dgm:prSet presAssocID="{8B926E60-0C7A-4822-8630-30C465830534}" presName="parTx" presStyleLbl="revTx" presStyleIdx="2" presStyleCnt="4">
        <dgm:presLayoutVars>
          <dgm:chMax val="0"/>
          <dgm:chPref val="0"/>
        </dgm:presLayoutVars>
      </dgm:prSet>
      <dgm:spPr/>
    </dgm:pt>
    <dgm:pt modelId="{F8B5C3F3-7C9F-4872-92C6-649ED80D49AD}" type="pres">
      <dgm:prSet presAssocID="{4178204C-409B-4E19-A5F2-AF3DBE5BED68}" presName="sibTrans" presStyleCnt="0"/>
      <dgm:spPr/>
    </dgm:pt>
    <dgm:pt modelId="{09623351-2217-4267-A7AC-EBB0FB52E629}" type="pres">
      <dgm:prSet presAssocID="{5B66BBEA-2A01-4E27-80D9-963C68FAEB70}" presName="compNode" presStyleCnt="0"/>
      <dgm:spPr/>
    </dgm:pt>
    <dgm:pt modelId="{E4013184-87D4-4F56-A448-CE5DA1DB643F}" type="pres">
      <dgm:prSet presAssocID="{5B66BBEA-2A01-4E27-80D9-963C68FAEB70}" presName="bgRect" presStyleLbl="bgShp" presStyleIdx="3" presStyleCnt="4"/>
      <dgm:spPr>
        <a:ln>
          <a:solidFill>
            <a:schemeClr val="tx2"/>
          </a:solidFill>
        </a:ln>
      </dgm:spPr>
    </dgm:pt>
    <dgm:pt modelId="{67BB9DC3-D2B8-482A-B511-92A706CC1869}" type="pres">
      <dgm:prSet presAssocID="{5B66BBEA-2A01-4E27-80D9-963C68FAEB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1AA4794-A53A-44B5-B56F-C298CDD0552B}" type="pres">
      <dgm:prSet presAssocID="{5B66BBEA-2A01-4E27-80D9-963C68FAEB70}" presName="spaceRect" presStyleCnt="0"/>
      <dgm:spPr/>
    </dgm:pt>
    <dgm:pt modelId="{0451F706-ABEB-4947-A936-E678CE83B30D}" type="pres">
      <dgm:prSet presAssocID="{5B66BBEA-2A01-4E27-80D9-963C68FAEB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BCF1208-04D6-4852-9160-CEF2D5D8F706}" type="presOf" srcId="{8B926E60-0C7A-4822-8630-30C465830534}" destId="{368E8322-31CF-4EFF-949A-ED74B5E2A5D8}" srcOrd="0" destOrd="0" presId="urn:microsoft.com/office/officeart/2018/2/layout/IconVerticalSolidList"/>
    <dgm:cxn modelId="{33B54427-0CFE-4645-BE24-D27A22A2849C}" srcId="{FE299CF9-38B2-4B3D-B1EF-8D840A7BADB7}" destId="{299FD847-CB63-44A5-8324-4E3290AC3D17}" srcOrd="1" destOrd="0" parTransId="{DBEC3E67-2EC4-43DC-A4B0-B5DC561959DE}" sibTransId="{27008CEC-CDA1-46F4-8121-DAF3692C3C02}"/>
    <dgm:cxn modelId="{0AE9EB28-846E-426E-A4AF-E5EB536E1B16}" type="presOf" srcId="{FE299CF9-38B2-4B3D-B1EF-8D840A7BADB7}" destId="{E4846F94-32E1-4554-B3D8-59B5BA6801F1}" srcOrd="0" destOrd="0" presId="urn:microsoft.com/office/officeart/2018/2/layout/IconVerticalSolidList"/>
    <dgm:cxn modelId="{EE40D839-3C46-4052-BBC6-078E8CCE65CC}" srcId="{FE299CF9-38B2-4B3D-B1EF-8D840A7BADB7}" destId="{5B66BBEA-2A01-4E27-80D9-963C68FAEB70}" srcOrd="3" destOrd="0" parTransId="{7702A647-A879-4B1B-81F1-0153A4C81AFB}" sibTransId="{109E29E3-E9C3-456F-8EA5-FAE77DE98AFD}"/>
    <dgm:cxn modelId="{E9367568-5A36-4BA6-80EC-62B2779F28AD}" srcId="{FE299CF9-38B2-4B3D-B1EF-8D840A7BADB7}" destId="{B887B2F1-804F-4444-882C-62552E385C67}" srcOrd="0" destOrd="0" parTransId="{BAD8BFEE-53B1-44EF-B91A-B697F00D2B15}" sibTransId="{B458D6AF-86FF-489D-A3D8-4D152E9FA4FA}"/>
    <dgm:cxn modelId="{C153FAC5-881C-47D6-B86D-E5AD6F4444DA}" type="presOf" srcId="{B887B2F1-804F-4444-882C-62552E385C67}" destId="{A5601038-705A-456F-A414-6CFBE6BED981}" srcOrd="0" destOrd="0" presId="urn:microsoft.com/office/officeart/2018/2/layout/IconVerticalSolidList"/>
    <dgm:cxn modelId="{973096DB-368E-43E7-8D8F-96B8680D4961}" type="presOf" srcId="{5B66BBEA-2A01-4E27-80D9-963C68FAEB70}" destId="{0451F706-ABEB-4947-A936-E678CE83B30D}" srcOrd="0" destOrd="0" presId="urn:microsoft.com/office/officeart/2018/2/layout/IconVerticalSolidList"/>
    <dgm:cxn modelId="{707397DD-B5A5-4DCC-A4F2-D91C366C195A}" type="presOf" srcId="{299FD847-CB63-44A5-8324-4E3290AC3D17}" destId="{448531F3-1C9D-464F-920E-49B4C14AB7BB}" srcOrd="0" destOrd="0" presId="urn:microsoft.com/office/officeart/2018/2/layout/IconVerticalSolidList"/>
    <dgm:cxn modelId="{6ED3E4EC-81AC-4722-A2C3-D8EB99799B1E}" srcId="{FE299CF9-38B2-4B3D-B1EF-8D840A7BADB7}" destId="{8B926E60-0C7A-4822-8630-30C465830534}" srcOrd="2" destOrd="0" parTransId="{FA8D4BD3-65A0-4193-AB85-319284E5C8C5}" sibTransId="{4178204C-409B-4E19-A5F2-AF3DBE5BED68}"/>
    <dgm:cxn modelId="{B7FB95F4-2476-460C-9565-3C635D073DCC}" type="presParOf" srcId="{E4846F94-32E1-4554-B3D8-59B5BA6801F1}" destId="{1090CB10-BA7F-4463-9681-FB2778E7EB42}" srcOrd="0" destOrd="0" presId="urn:microsoft.com/office/officeart/2018/2/layout/IconVerticalSolidList"/>
    <dgm:cxn modelId="{E8A46C3A-D116-4B95-B96A-85D106DE8F3E}" type="presParOf" srcId="{1090CB10-BA7F-4463-9681-FB2778E7EB42}" destId="{88C07AEF-F210-4483-9581-5396A33FC397}" srcOrd="0" destOrd="0" presId="urn:microsoft.com/office/officeart/2018/2/layout/IconVerticalSolidList"/>
    <dgm:cxn modelId="{DDAAF832-14DC-4FCF-9BCD-E87DAFC1CEDA}" type="presParOf" srcId="{1090CB10-BA7F-4463-9681-FB2778E7EB42}" destId="{79C40FBC-8182-468B-8101-C11130219D12}" srcOrd="1" destOrd="0" presId="urn:microsoft.com/office/officeart/2018/2/layout/IconVerticalSolidList"/>
    <dgm:cxn modelId="{D6FC9B06-A6D6-473D-8781-A9BA5302DFF6}" type="presParOf" srcId="{1090CB10-BA7F-4463-9681-FB2778E7EB42}" destId="{1124FB4E-B678-4FA8-A465-EF738E6459E0}" srcOrd="2" destOrd="0" presId="urn:microsoft.com/office/officeart/2018/2/layout/IconVerticalSolidList"/>
    <dgm:cxn modelId="{AF4F8862-2609-4904-9839-3F7F114C74DB}" type="presParOf" srcId="{1090CB10-BA7F-4463-9681-FB2778E7EB42}" destId="{A5601038-705A-456F-A414-6CFBE6BED981}" srcOrd="3" destOrd="0" presId="urn:microsoft.com/office/officeart/2018/2/layout/IconVerticalSolidList"/>
    <dgm:cxn modelId="{59B02340-7FC8-44BC-BCBE-FBCC22723A5E}" type="presParOf" srcId="{E4846F94-32E1-4554-B3D8-59B5BA6801F1}" destId="{B7954B4A-2758-41A7-84AC-4014A3A3F669}" srcOrd="1" destOrd="0" presId="urn:microsoft.com/office/officeart/2018/2/layout/IconVerticalSolidList"/>
    <dgm:cxn modelId="{7F44F42F-018F-487D-814E-FCEEAF69F284}" type="presParOf" srcId="{E4846F94-32E1-4554-B3D8-59B5BA6801F1}" destId="{D08C8D03-1C50-45F3-B891-70D4B5AE654D}" srcOrd="2" destOrd="0" presId="urn:microsoft.com/office/officeart/2018/2/layout/IconVerticalSolidList"/>
    <dgm:cxn modelId="{50008D02-0D39-4E57-AE6D-A4A2F90CA596}" type="presParOf" srcId="{D08C8D03-1C50-45F3-B891-70D4B5AE654D}" destId="{A2FD6F96-7E88-4CD2-AB5A-F69DB85D251C}" srcOrd="0" destOrd="0" presId="urn:microsoft.com/office/officeart/2018/2/layout/IconVerticalSolidList"/>
    <dgm:cxn modelId="{4CF7B2CA-57D6-40F8-9BCF-0404F8BFBE0C}" type="presParOf" srcId="{D08C8D03-1C50-45F3-B891-70D4B5AE654D}" destId="{0310087F-1F21-4C82-9157-BBC5F7F79CF3}" srcOrd="1" destOrd="0" presId="urn:microsoft.com/office/officeart/2018/2/layout/IconVerticalSolidList"/>
    <dgm:cxn modelId="{2E1856F1-2075-4152-8A4D-7CC3455B9359}" type="presParOf" srcId="{D08C8D03-1C50-45F3-B891-70D4B5AE654D}" destId="{7157A2C0-15C3-482B-80ED-CD285EE431C0}" srcOrd="2" destOrd="0" presId="urn:microsoft.com/office/officeart/2018/2/layout/IconVerticalSolidList"/>
    <dgm:cxn modelId="{1689C8F3-385A-40C0-B4A2-D2463FFB6E9E}" type="presParOf" srcId="{D08C8D03-1C50-45F3-B891-70D4B5AE654D}" destId="{448531F3-1C9D-464F-920E-49B4C14AB7BB}" srcOrd="3" destOrd="0" presId="urn:microsoft.com/office/officeart/2018/2/layout/IconVerticalSolidList"/>
    <dgm:cxn modelId="{A7E447B7-5E48-47CF-8AB0-26E0F234F1FC}" type="presParOf" srcId="{E4846F94-32E1-4554-B3D8-59B5BA6801F1}" destId="{8FDEDD3D-5255-4C35-ACFF-09DE4CD17DC7}" srcOrd="3" destOrd="0" presId="urn:microsoft.com/office/officeart/2018/2/layout/IconVerticalSolidList"/>
    <dgm:cxn modelId="{638F42AE-2D32-4521-A05B-F33E425190EB}" type="presParOf" srcId="{E4846F94-32E1-4554-B3D8-59B5BA6801F1}" destId="{D7FC3C92-54A7-4F83-A52C-391CCD1946BE}" srcOrd="4" destOrd="0" presId="urn:microsoft.com/office/officeart/2018/2/layout/IconVerticalSolidList"/>
    <dgm:cxn modelId="{36498DE2-503B-4D5D-9885-C1CB82701035}" type="presParOf" srcId="{D7FC3C92-54A7-4F83-A52C-391CCD1946BE}" destId="{3773482A-300A-4BA4-BF23-7007F054747F}" srcOrd="0" destOrd="0" presId="urn:microsoft.com/office/officeart/2018/2/layout/IconVerticalSolidList"/>
    <dgm:cxn modelId="{59DF5EEB-A700-4CEC-967B-B6621894E387}" type="presParOf" srcId="{D7FC3C92-54A7-4F83-A52C-391CCD1946BE}" destId="{EB0A9E93-FA34-449B-957F-E5BA887F3589}" srcOrd="1" destOrd="0" presId="urn:microsoft.com/office/officeart/2018/2/layout/IconVerticalSolidList"/>
    <dgm:cxn modelId="{F386A2CC-4809-48A7-955D-A4E0837C4060}" type="presParOf" srcId="{D7FC3C92-54A7-4F83-A52C-391CCD1946BE}" destId="{22A117A8-D5B3-4A9B-9CA6-41F04B3636A9}" srcOrd="2" destOrd="0" presId="urn:microsoft.com/office/officeart/2018/2/layout/IconVerticalSolidList"/>
    <dgm:cxn modelId="{2D880F1A-D723-45DB-AF8E-8D9C47433A06}" type="presParOf" srcId="{D7FC3C92-54A7-4F83-A52C-391CCD1946BE}" destId="{368E8322-31CF-4EFF-949A-ED74B5E2A5D8}" srcOrd="3" destOrd="0" presId="urn:microsoft.com/office/officeart/2018/2/layout/IconVerticalSolidList"/>
    <dgm:cxn modelId="{39D30BEE-97D4-4262-BF47-1B20F92ECE46}" type="presParOf" srcId="{E4846F94-32E1-4554-B3D8-59B5BA6801F1}" destId="{F8B5C3F3-7C9F-4872-92C6-649ED80D49AD}" srcOrd="5" destOrd="0" presId="urn:microsoft.com/office/officeart/2018/2/layout/IconVerticalSolidList"/>
    <dgm:cxn modelId="{FD6BF7A1-4969-4026-8585-E1371F53B7EE}" type="presParOf" srcId="{E4846F94-32E1-4554-B3D8-59B5BA6801F1}" destId="{09623351-2217-4267-A7AC-EBB0FB52E629}" srcOrd="6" destOrd="0" presId="urn:microsoft.com/office/officeart/2018/2/layout/IconVerticalSolidList"/>
    <dgm:cxn modelId="{12892DF8-C5A4-430D-BF17-22954A292ECC}" type="presParOf" srcId="{09623351-2217-4267-A7AC-EBB0FB52E629}" destId="{E4013184-87D4-4F56-A448-CE5DA1DB643F}" srcOrd="0" destOrd="0" presId="urn:microsoft.com/office/officeart/2018/2/layout/IconVerticalSolidList"/>
    <dgm:cxn modelId="{4A379E87-70AF-42EB-8331-DC1630C773A2}" type="presParOf" srcId="{09623351-2217-4267-A7AC-EBB0FB52E629}" destId="{67BB9DC3-D2B8-482A-B511-92A706CC1869}" srcOrd="1" destOrd="0" presId="urn:microsoft.com/office/officeart/2018/2/layout/IconVerticalSolidList"/>
    <dgm:cxn modelId="{F12FE7B4-3AA8-41A0-8630-F6C93BA42C12}" type="presParOf" srcId="{09623351-2217-4267-A7AC-EBB0FB52E629}" destId="{E1AA4794-A53A-44B5-B56F-C298CDD0552B}" srcOrd="2" destOrd="0" presId="urn:microsoft.com/office/officeart/2018/2/layout/IconVerticalSolidList"/>
    <dgm:cxn modelId="{89AA2863-8230-407B-AA24-E4ACF37ACCAD}" type="presParOf" srcId="{09623351-2217-4267-A7AC-EBB0FB52E629}" destId="{0451F706-ABEB-4947-A936-E678CE83B3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2F3083-88F9-49C5-821F-55D39F790B6C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0966841-92D8-4B78-B4EC-5CA9B3C3EC8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Azienda elettrodomestici</a:t>
          </a:r>
          <a:endParaRPr lang="en-US" dirty="0"/>
        </a:p>
      </dgm:t>
    </dgm:pt>
    <dgm:pt modelId="{7B253BB3-C75B-4F74-A5D9-B0F99AF4E9EC}" type="parTrans" cxnId="{CBA7A8F3-03B8-4FE6-9DEB-B3840F878217}">
      <dgm:prSet/>
      <dgm:spPr/>
      <dgm:t>
        <a:bodyPr/>
        <a:lstStyle/>
        <a:p>
          <a:endParaRPr lang="en-US"/>
        </a:p>
      </dgm:t>
    </dgm:pt>
    <dgm:pt modelId="{906B930F-091A-40A7-9470-B421D0596BEC}" type="sibTrans" cxnId="{CBA7A8F3-03B8-4FE6-9DEB-B3840F878217}">
      <dgm:prSet/>
      <dgm:spPr/>
      <dgm:t>
        <a:bodyPr/>
        <a:lstStyle/>
        <a:p>
          <a:endParaRPr lang="en-US"/>
        </a:p>
      </dgm:t>
    </dgm:pt>
    <dgm:pt modelId="{5F1EE4D8-D3AD-419C-9954-E822CE23D70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Progettazione UI</a:t>
          </a:r>
          <a:endParaRPr lang="en-US"/>
        </a:p>
      </dgm:t>
    </dgm:pt>
    <dgm:pt modelId="{72570436-A565-49CF-9643-B80F1008C1D1}" type="parTrans" cxnId="{3B3E5ADE-3183-4E77-AAE8-C2A0A5F58569}">
      <dgm:prSet/>
      <dgm:spPr/>
      <dgm:t>
        <a:bodyPr/>
        <a:lstStyle/>
        <a:p>
          <a:endParaRPr lang="en-US"/>
        </a:p>
      </dgm:t>
    </dgm:pt>
    <dgm:pt modelId="{F08154A9-39C8-4998-85D0-81A7A5D8794E}" type="sibTrans" cxnId="{3B3E5ADE-3183-4E77-AAE8-C2A0A5F58569}">
      <dgm:prSet/>
      <dgm:spPr/>
      <dgm:t>
        <a:bodyPr/>
        <a:lstStyle/>
        <a:p>
          <a:endParaRPr lang="en-US"/>
        </a:p>
      </dgm:t>
    </dgm:pt>
    <dgm:pt modelId="{58F79DA7-2668-4FBA-B3E5-85C426F957A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Integrazione di nuove tecnologie</a:t>
          </a:r>
          <a:endParaRPr lang="en-US" u="sng" dirty="0"/>
        </a:p>
      </dgm:t>
    </dgm:pt>
    <dgm:pt modelId="{6C643AE2-03F5-4B36-BE95-B39BDF2F1355}" type="parTrans" cxnId="{91B26872-F5B3-4A37-8BFD-B15BDBC4750C}">
      <dgm:prSet/>
      <dgm:spPr/>
      <dgm:t>
        <a:bodyPr/>
        <a:lstStyle/>
        <a:p>
          <a:endParaRPr lang="en-US"/>
        </a:p>
      </dgm:t>
    </dgm:pt>
    <dgm:pt modelId="{D585F34D-73AC-4531-A18C-D7E394BEAAA1}" type="sibTrans" cxnId="{91B26872-F5B3-4A37-8BFD-B15BDBC4750C}">
      <dgm:prSet/>
      <dgm:spPr/>
      <dgm:t>
        <a:bodyPr/>
        <a:lstStyle/>
        <a:p>
          <a:endParaRPr lang="en-US"/>
        </a:p>
      </dgm:t>
    </dgm:pt>
    <dgm:pt modelId="{D95EEC49-0BC9-4016-A194-3FF77636B39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Servizi consumi energetici</a:t>
          </a:r>
          <a:endParaRPr lang="en-US"/>
        </a:p>
      </dgm:t>
    </dgm:pt>
    <dgm:pt modelId="{30D1422A-9F68-4570-8BD3-4DC8D64B3682}" type="parTrans" cxnId="{2C8DAA86-580A-4C7E-B137-D64E693E1FB1}">
      <dgm:prSet/>
      <dgm:spPr/>
      <dgm:t>
        <a:bodyPr/>
        <a:lstStyle/>
        <a:p>
          <a:endParaRPr lang="en-US"/>
        </a:p>
      </dgm:t>
    </dgm:pt>
    <dgm:pt modelId="{7AC3A167-5021-4584-8F47-BC4E4630D994}" type="sibTrans" cxnId="{2C8DAA86-580A-4C7E-B137-D64E693E1FB1}">
      <dgm:prSet/>
      <dgm:spPr/>
      <dgm:t>
        <a:bodyPr/>
        <a:lstStyle/>
        <a:p>
          <a:endParaRPr lang="en-US"/>
        </a:p>
      </dgm:t>
    </dgm:pt>
    <dgm:pt modelId="{97E52462-21AD-4141-9151-55504F1B6059}" type="pres">
      <dgm:prSet presAssocID="{3E2F3083-88F9-49C5-821F-55D39F790B6C}" presName="root" presStyleCnt="0">
        <dgm:presLayoutVars>
          <dgm:dir/>
          <dgm:resizeHandles val="exact"/>
        </dgm:presLayoutVars>
      </dgm:prSet>
      <dgm:spPr/>
    </dgm:pt>
    <dgm:pt modelId="{B80FAA24-02EA-434A-B76D-D6AA71344A5E}" type="pres">
      <dgm:prSet presAssocID="{60966841-92D8-4B78-B4EC-5CA9B3C3EC8E}" presName="compNode" presStyleCnt="0"/>
      <dgm:spPr/>
    </dgm:pt>
    <dgm:pt modelId="{D4ED395C-8502-4041-9530-175FFF07576C}" type="pres">
      <dgm:prSet presAssocID="{60966841-92D8-4B78-B4EC-5CA9B3C3EC8E}" presName="bgRect" presStyleLbl="bgShp" presStyleIdx="0" presStyleCnt="4"/>
      <dgm:spPr>
        <a:solidFill>
          <a:schemeClr val="bg1"/>
        </a:solidFill>
        <a:ln>
          <a:solidFill>
            <a:schemeClr val="tx2"/>
          </a:solidFill>
        </a:ln>
      </dgm:spPr>
    </dgm:pt>
    <dgm:pt modelId="{9FEAB55D-64C3-49B4-B6E7-3D1683CE53F5}" type="pres">
      <dgm:prSet presAssocID="{60966841-92D8-4B78-B4EC-5CA9B3C3EC8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AC81E677-D106-473F-AB3E-DD1D35BF9C28}" type="pres">
      <dgm:prSet presAssocID="{60966841-92D8-4B78-B4EC-5CA9B3C3EC8E}" presName="spaceRect" presStyleCnt="0"/>
      <dgm:spPr/>
    </dgm:pt>
    <dgm:pt modelId="{82D62E5D-5E9C-4EC9-8809-F162C877CD3A}" type="pres">
      <dgm:prSet presAssocID="{60966841-92D8-4B78-B4EC-5CA9B3C3EC8E}" presName="parTx" presStyleLbl="revTx" presStyleIdx="0" presStyleCnt="4">
        <dgm:presLayoutVars>
          <dgm:chMax val="0"/>
          <dgm:chPref val="0"/>
        </dgm:presLayoutVars>
      </dgm:prSet>
      <dgm:spPr/>
    </dgm:pt>
    <dgm:pt modelId="{C61D9482-4ABA-480D-B4DF-64260CB8C6BD}" type="pres">
      <dgm:prSet presAssocID="{906B930F-091A-40A7-9470-B421D0596BEC}" presName="sibTrans" presStyleCnt="0"/>
      <dgm:spPr/>
    </dgm:pt>
    <dgm:pt modelId="{F2DA0CCB-0BA3-46EA-B394-3B5037FB3D18}" type="pres">
      <dgm:prSet presAssocID="{5F1EE4D8-D3AD-419C-9954-E822CE23D704}" presName="compNode" presStyleCnt="0"/>
      <dgm:spPr/>
    </dgm:pt>
    <dgm:pt modelId="{123048C0-8F5F-442C-9CFB-22C3676C9943}" type="pres">
      <dgm:prSet presAssocID="{5F1EE4D8-D3AD-419C-9954-E822CE23D704}" presName="bgRect" presStyleLbl="bgShp" presStyleIdx="1" presStyleCnt="4"/>
      <dgm:spPr>
        <a:solidFill>
          <a:schemeClr val="bg1">
            <a:lumMod val="95000"/>
            <a:lumOff val="5000"/>
          </a:schemeClr>
        </a:solidFill>
        <a:ln>
          <a:solidFill>
            <a:srgbClr val="00FFFF"/>
          </a:solidFill>
        </a:ln>
      </dgm:spPr>
    </dgm:pt>
    <dgm:pt modelId="{2F75750A-1CAA-4B01-AC84-026E906FE1C6}" type="pres">
      <dgm:prSet presAssocID="{5F1EE4D8-D3AD-419C-9954-E822CE23D7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DDE2094-906B-4C05-B0EC-C48065BFA3E8}" type="pres">
      <dgm:prSet presAssocID="{5F1EE4D8-D3AD-419C-9954-E822CE23D704}" presName="spaceRect" presStyleCnt="0"/>
      <dgm:spPr/>
    </dgm:pt>
    <dgm:pt modelId="{3C2A7D23-A06F-4B78-8033-4033207C88B4}" type="pres">
      <dgm:prSet presAssocID="{5F1EE4D8-D3AD-419C-9954-E822CE23D704}" presName="parTx" presStyleLbl="revTx" presStyleIdx="1" presStyleCnt="4">
        <dgm:presLayoutVars>
          <dgm:chMax val="0"/>
          <dgm:chPref val="0"/>
        </dgm:presLayoutVars>
      </dgm:prSet>
      <dgm:spPr/>
    </dgm:pt>
    <dgm:pt modelId="{33076F4B-D25F-4FF5-923F-E778D5AEED1B}" type="pres">
      <dgm:prSet presAssocID="{F08154A9-39C8-4998-85D0-81A7A5D8794E}" presName="sibTrans" presStyleCnt="0"/>
      <dgm:spPr/>
    </dgm:pt>
    <dgm:pt modelId="{A6160A9C-3137-47D2-849B-4329152A3728}" type="pres">
      <dgm:prSet presAssocID="{58F79DA7-2668-4FBA-B3E5-85C426F957AE}" presName="compNode" presStyleCnt="0"/>
      <dgm:spPr/>
    </dgm:pt>
    <dgm:pt modelId="{78A9ADBA-1CD1-46A4-B0D5-F5FE192785E8}" type="pres">
      <dgm:prSet presAssocID="{58F79DA7-2668-4FBA-B3E5-85C426F957AE}" presName="bgRect" presStyleLbl="bgShp" presStyleIdx="2" presStyleCnt="4"/>
      <dgm:spPr>
        <a:solidFill>
          <a:schemeClr val="bg1">
            <a:lumMod val="95000"/>
            <a:lumOff val="5000"/>
          </a:schemeClr>
        </a:solidFill>
        <a:ln>
          <a:solidFill>
            <a:srgbClr val="00FFFF"/>
          </a:solidFill>
        </a:ln>
      </dgm:spPr>
    </dgm:pt>
    <dgm:pt modelId="{1EEB19BB-5776-42CF-A7F0-2BD20A0B4819}" type="pres">
      <dgm:prSet presAssocID="{58F79DA7-2668-4FBA-B3E5-85C426F957A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AA528EEE-0C70-463E-B9F4-750CE7459D9D}" type="pres">
      <dgm:prSet presAssocID="{58F79DA7-2668-4FBA-B3E5-85C426F957AE}" presName="spaceRect" presStyleCnt="0"/>
      <dgm:spPr/>
    </dgm:pt>
    <dgm:pt modelId="{40460E3D-365E-4B68-A628-C2BCFF0BB899}" type="pres">
      <dgm:prSet presAssocID="{58F79DA7-2668-4FBA-B3E5-85C426F957AE}" presName="parTx" presStyleLbl="revTx" presStyleIdx="2" presStyleCnt="4">
        <dgm:presLayoutVars>
          <dgm:chMax val="0"/>
          <dgm:chPref val="0"/>
        </dgm:presLayoutVars>
      </dgm:prSet>
      <dgm:spPr/>
    </dgm:pt>
    <dgm:pt modelId="{B7530730-7F85-4833-9337-C5948DCCE2C5}" type="pres">
      <dgm:prSet presAssocID="{D585F34D-73AC-4531-A18C-D7E394BEAAA1}" presName="sibTrans" presStyleCnt="0"/>
      <dgm:spPr/>
    </dgm:pt>
    <dgm:pt modelId="{3E54484E-7EB2-4841-8F2F-4D5AE3F6E7EC}" type="pres">
      <dgm:prSet presAssocID="{D95EEC49-0BC9-4016-A194-3FF77636B393}" presName="compNode" presStyleCnt="0"/>
      <dgm:spPr/>
    </dgm:pt>
    <dgm:pt modelId="{1E5BD579-16BC-44D2-815F-BB7A60E466D7}" type="pres">
      <dgm:prSet presAssocID="{D95EEC49-0BC9-4016-A194-3FF77636B393}" presName="bgRect" presStyleLbl="bgShp" presStyleIdx="3" presStyleCnt="4"/>
      <dgm:spPr>
        <a:solidFill>
          <a:schemeClr val="bg1">
            <a:lumMod val="95000"/>
            <a:lumOff val="5000"/>
          </a:schemeClr>
        </a:solidFill>
        <a:ln>
          <a:solidFill>
            <a:srgbClr val="00FFFF"/>
          </a:solidFill>
        </a:ln>
      </dgm:spPr>
    </dgm:pt>
    <dgm:pt modelId="{53430668-3B33-4B6D-8C21-4F39F5677C28}" type="pres">
      <dgm:prSet presAssocID="{D95EEC49-0BC9-4016-A194-3FF77636B39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fico a barre con riempimento a tinta unita"/>
        </a:ext>
      </dgm:extLst>
    </dgm:pt>
    <dgm:pt modelId="{9A5DD942-8D52-4772-8E22-AC997E16A61F}" type="pres">
      <dgm:prSet presAssocID="{D95EEC49-0BC9-4016-A194-3FF77636B393}" presName="spaceRect" presStyleCnt="0"/>
      <dgm:spPr/>
    </dgm:pt>
    <dgm:pt modelId="{68072728-BE1B-4368-AA3B-314F646944CC}" type="pres">
      <dgm:prSet presAssocID="{D95EEC49-0BC9-4016-A194-3FF77636B39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DF7B250-9565-4787-892E-8BE707AD4D74}" type="presOf" srcId="{D95EEC49-0BC9-4016-A194-3FF77636B393}" destId="{68072728-BE1B-4368-AA3B-314F646944CC}" srcOrd="0" destOrd="0" presId="urn:microsoft.com/office/officeart/2018/2/layout/IconVerticalSolidList"/>
    <dgm:cxn modelId="{91B26872-F5B3-4A37-8BFD-B15BDBC4750C}" srcId="{3E2F3083-88F9-49C5-821F-55D39F790B6C}" destId="{58F79DA7-2668-4FBA-B3E5-85C426F957AE}" srcOrd="2" destOrd="0" parTransId="{6C643AE2-03F5-4B36-BE95-B39BDF2F1355}" sibTransId="{D585F34D-73AC-4531-A18C-D7E394BEAAA1}"/>
    <dgm:cxn modelId="{2C8DAA86-580A-4C7E-B137-D64E693E1FB1}" srcId="{3E2F3083-88F9-49C5-821F-55D39F790B6C}" destId="{D95EEC49-0BC9-4016-A194-3FF77636B393}" srcOrd="3" destOrd="0" parTransId="{30D1422A-9F68-4570-8BD3-4DC8D64B3682}" sibTransId="{7AC3A167-5021-4584-8F47-BC4E4630D994}"/>
    <dgm:cxn modelId="{0C325F97-2325-4416-B953-90DFF694D3E5}" type="presOf" srcId="{58F79DA7-2668-4FBA-B3E5-85C426F957AE}" destId="{40460E3D-365E-4B68-A628-C2BCFF0BB899}" srcOrd="0" destOrd="0" presId="urn:microsoft.com/office/officeart/2018/2/layout/IconVerticalSolidList"/>
    <dgm:cxn modelId="{6CF3C7B4-D48C-41E2-8F8A-9508BF1DFF7D}" type="presOf" srcId="{60966841-92D8-4B78-B4EC-5CA9B3C3EC8E}" destId="{82D62E5D-5E9C-4EC9-8809-F162C877CD3A}" srcOrd="0" destOrd="0" presId="urn:microsoft.com/office/officeart/2018/2/layout/IconVerticalSolidList"/>
    <dgm:cxn modelId="{C1DE58C7-E5A8-4F2B-AA4C-5CA8E31F7BBC}" type="presOf" srcId="{5F1EE4D8-D3AD-419C-9954-E822CE23D704}" destId="{3C2A7D23-A06F-4B78-8033-4033207C88B4}" srcOrd="0" destOrd="0" presId="urn:microsoft.com/office/officeart/2018/2/layout/IconVerticalSolidList"/>
    <dgm:cxn modelId="{3B3E5ADE-3183-4E77-AAE8-C2A0A5F58569}" srcId="{3E2F3083-88F9-49C5-821F-55D39F790B6C}" destId="{5F1EE4D8-D3AD-419C-9954-E822CE23D704}" srcOrd="1" destOrd="0" parTransId="{72570436-A565-49CF-9643-B80F1008C1D1}" sibTransId="{F08154A9-39C8-4998-85D0-81A7A5D8794E}"/>
    <dgm:cxn modelId="{CBA7A8F3-03B8-4FE6-9DEB-B3840F878217}" srcId="{3E2F3083-88F9-49C5-821F-55D39F790B6C}" destId="{60966841-92D8-4B78-B4EC-5CA9B3C3EC8E}" srcOrd="0" destOrd="0" parTransId="{7B253BB3-C75B-4F74-A5D9-B0F99AF4E9EC}" sibTransId="{906B930F-091A-40A7-9470-B421D0596BEC}"/>
    <dgm:cxn modelId="{CAF110FE-0F98-45D3-B261-EFA3B3174F8F}" type="presOf" srcId="{3E2F3083-88F9-49C5-821F-55D39F790B6C}" destId="{97E52462-21AD-4141-9151-55504F1B6059}" srcOrd="0" destOrd="0" presId="urn:microsoft.com/office/officeart/2018/2/layout/IconVerticalSolidList"/>
    <dgm:cxn modelId="{C0ABAC7F-0B62-4C07-A425-5A3B971E64A4}" type="presParOf" srcId="{97E52462-21AD-4141-9151-55504F1B6059}" destId="{B80FAA24-02EA-434A-B76D-D6AA71344A5E}" srcOrd="0" destOrd="0" presId="urn:microsoft.com/office/officeart/2018/2/layout/IconVerticalSolidList"/>
    <dgm:cxn modelId="{CB96C090-CCD7-45CC-B5A3-F8BD8CA6485D}" type="presParOf" srcId="{B80FAA24-02EA-434A-B76D-D6AA71344A5E}" destId="{D4ED395C-8502-4041-9530-175FFF07576C}" srcOrd="0" destOrd="0" presId="urn:microsoft.com/office/officeart/2018/2/layout/IconVerticalSolidList"/>
    <dgm:cxn modelId="{C25C9F2F-3DCA-492D-95CC-4449DE3EF330}" type="presParOf" srcId="{B80FAA24-02EA-434A-B76D-D6AA71344A5E}" destId="{9FEAB55D-64C3-49B4-B6E7-3D1683CE53F5}" srcOrd="1" destOrd="0" presId="urn:microsoft.com/office/officeart/2018/2/layout/IconVerticalSolidList"/>
    <dgm:cxn modelId="{C59319A6-3A8D-40D3-AFDD-B22528013D20}" type="presParOf" srcId="{B80FAA24-02EA-434A-B76D-D6AA71344A5E}" destId="{AC81E677-D106-473F-AB3E-DD1D35BF9C28}" srcOrd="2" destOrd="0" presId="urn:microsoft.com/office/officeart/2018/2/layout/IconVerticalSolidList"/>
    <dgm:cxn modelId="{D38B6605-E87C-4BA2-AA87-8690921086AD}" type="presParOf" srcId="{B80FAA24-02EA-434A-B76D-D6AA71344A5E}" destId="{82D62E5D-5E9C-4EC9-8809-F162C877CD3A}" srcOrd="3" destOrd="0" presId="urn:microsoft.com/office/officeart/2018/2/layout/IconVerticalSolidList"/>
    <dgm:cxn modelId="{6DA96015-5D6B-4944-8B68-3AFD955CCAD4}" type="presParOf" srcId="{97E52462-21AD-4141-9151-55504F1B6059}" destId="{C61D9482-4ABA-480D-B4DF-64260CB8C6BD}" srcOrd="1" destOrd="0" presId="urn:microsoft.com/office/officeart/2018/2/layout/IconVerticalSolidList"/>
    <dgm:cxn modelId="{3E8AA467-2D44-4A0F-A5E2-F66EBFE98A1C}" type="presParOf" srcId="{97E52462-21AD-4141-9151-55504F1B6059}" destId="{F2DA0CCB-0BA3-46EA-B394-3B5037FB3D18}" srcOrd="2" destOrd="0" presId="urn:microsoft.com/office/officeart/2018/2/layout/IconVerticalSolidList"/>
    <dgm:cxn modelId="{8CF92B3B-52C6-4736-A3D7-11E422013514}" type="presParOf" srcId="{F2DA0CCB-0BA3-46EA-B394-3B5037FB3D18}" destId="{123048C0-8F5F-442C-9CFB-22C3676C9943}" srcOrd="0" destOrd="0" presId="urn:microsoft.com/office/officeart/2018/2/layout/IconVerticalSolidList"/>
    <dgm:cxn modelId="{A1D22C22-630D-4AA2-9B26-46C777EAFFA9}" type="presParOf" srcId="{F2DA0CCB-0BA3-46EA-B394-3B5037FB3D18}" destId="{2F75750A-1CAA-4B01-AC84-026E906FE1C6}" srcOrd="1" destOrd="0" presId="urn:microsoft.com/office/officeart/2018/2/layout/IconVerticalSolidList"/>
    <dgm:cxn modelId="{1BC9D7AB-3EB4-48DB-9003-E50C757054CA}" type="presParOf" srcId="{F2DA0CCB-0BA3-46EA-B394-3B5037FB3D18}" destId="{8DDE2094-906B-4C05-B0EC-C48065BFA3E8}" srcOrd="2" destOrd="0" presId="urn:microsoft.com/office/officeart/2018/2/layout/IconVerticalSolidList"/>
    <dgm:cxn modelId="{8DB6AF71-A9F2-4BEF-AB65-DE9698D722C6}" type="presParOf" srcId="{F2DA0CCB-0BA3-46EA-B394-3B5037FB3D18}" destId="{3C2A7D23-A06F-4B78-8033-4033207C88B4}" srcOrd="3" destOrd="0" presId="urn:microsoft.com/office/officeart/2018/2/layout/IconVerticalSolidList"/>
    <dgm:cxn modelId="{A67EEB57-4E76-4149-880D-3CDF219B5180}" type="presParOf" srcId="{97E52462-21AD-4141-9151-55504F1B6059}" destId="{33076F4B-D25F-4FF5-923F-E778D5AEED1B}" srcOrd="3" destOrd="0" presId="urn:microsoft.com/office/officeart/2018/2/layout/IconVerticalSolidList"/>
    <dgm:cxn modelId="{43EDA73B-59BE-4332-8097-5951A00B0461}" type="presParOf" srcId="{97E52462-21AD-4141-9151-55504F1B6059}" destId="{A6160A9C-3137-47D2-849B-4329152A3728}" srcOrd="4" destOrd="0" presId="urn:microsoft.com/office/officeart/2018/2/layout/IconVerticalSolidList"/>
    <dgm:cxn modelId="{E42D4A38-F099-4D7F-B518-1D1B6F57CCF1}" type="presParOf" srcId="{A6160A9C-3137-47D2-849B-4329152A3728}" destId="{78A9ADBA-1CD1-46A4-B0D5-F5FE192785E8}" srcOrd="0" destOrd="0" presId="urn:microsoft.com/office/officeart/2018/2/layout/IconVerticalSolidList"/>
    <dgm:cxn modelId="{A63C3FC3-92C5-4940-AF46-70C9CE5A968D}" type="presParOf" srcId="{A6160A9C-3137-47D2-849B-4329152A3728}" destId="{1EEB19BB-5776-42CF-A7F0-2BD20A0B4819}" srcOrd="1" destOrd="0" presId="urn:microsoft.com/office/officeart/2018/2/layout/IconVerticalSolidList"/>
    <dgm:cxn modelId="{C445665E-C316-40DA-A300-BBF614B9771B}" type="presParOf" srcId="{A6160A9C-3137-47D2-849B-4329152A3728}" destId="{AA528EEE-0C70-463E-B9F4-750CE7459D9D}" srcOrd="2" destOrd="0" presId="urn:microsoft.com/office/officeart/2018/2/layout/IconVerticalSolidList"/>
    <dgm:cxn modelId="{D58AAE5C-D91E-49FD-9527-66C65CB72996}" type="presParOf" srcId="{A6160A9C-3137-47D2-849B-4329152A3728}" destId="{40460E3D-365E-4B68-A628-C2BCFF0BB899}" srcOrd="3" destOrd="0" presId="urn:microsoft.com/office/officeart/2018/2/layout/IconVerticalSolidList"/>
    <dgm:cxn modelId="{2B7129A9-9DCB-4D7C-9193-D36C181AC31E}" type="presParOf" srcId="{97E52462-21AD-4141-9151-55504F1B6059}" destId="{B7530730-7F85-4833-9337-C5948DCCE2C5}" srcOrd="5" destOrd="0" presId="urn:microsoft.com/office/officeart/2018/2/layout/IconVerticalSolidList"/>
    <dgm:cxn modelId="{1635CEEC-62E6-424A-8049-73CD878CFD82}" type="presParOf" srcId="{97E52462-21AD-4141-9151-55504F1B6059}" destId="{3E54484E-7EB2-4841-8F2F-4D5AE3F6E7EC}" srcOrd="6" destOrd="0" presId="urn:microsoft.com/office/officeart/2018/2/layout/IconVerticalSolidList"/>
    <dgm:cxn modelId="{57ACC08F-7079-4CF5-96E1-6995C94B8893}" type="presParOf" srcId="{3E54484E-7EB2-4841-8F2F-4D5AE3F6E7EC}" destId="{1E5BD579-16BC-44D2-815F-BB7A60E466D7}" srcOrd="0" destOrd="0" presId="urn:microsoft.com/office/officeart/2018/2/layout/IconVerticalSolidList"/>
    <dgm:cxn modelId="{3166923B-9BA6-46CC-ACF5-0B54FB0E0AFD}" type="presParOf" srcId="{3E54484E-7EB2-4841-8F2F-4D5AE3F6E7EC}" destId="{53430668-3B33-4B6D-8C21-4F39F5677C28}" srcOrd="1" destOrd="0" presId="urn:microsoft.com/office/officeart/2018/2/layout/IconVerticalSolidList"/>
    <dgm:cxn modelId="{C3F7D115-B9AC-4F7B-91EB-C9806DE9E0E2}" type="presParOf" srcId="{3E54484E-7EB2-4841-8F2F-4D5AE3F6E7EC}" destId="{9A5DD942-8D52-4772-8E22-AC997E16A61F}" srcOrd="2" destOrd="0" presId="urn:microsoft.com/office/officeart/2018/2/layout/IconVerticalSolidList"/>
    <dgm:cxn modelId="{E1CAE1D4-CC97-426E-802D-EB4921E76909}" type="presParOf" srcId="{3E54484E-7EB2-4841-8F2F-4D5AE3F6E7EC}" destId="{68072728-BE1B-4368-AA3B-314F646944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299CF9-38B2-4B3D-B1EF-8D840A7BAD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B887B2F1-804F-4444-882C-62552E385C6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Operazione a più livelli</a:t>
          </a:r>
          <a:endParaRPr lang="en-US"/>
        </a:p>
      </dgm:t>
    </dgm:pt>
    <dgm:pt modelId="{BAD8BFEE-53B1-44EF-B91A-B697F00D2B15}" type="parTrans" cxnId="{E9367568-5A36-4BA6-80EC-62B2779F28AD}">
      <dgm:prSet/>
      <dgm:spPr/>
      <dgm:t>
        <a:bodyPr/>
        <a:lstStyle/>
        <a:p>
          <a:endParaRPr lang="en-US"/>
        </a:p>
      </dgm:t>
    </dgm:pt>
    <dgm:pt modelId="{B458D6AF-86FF-489D-A3D8-4D152E9FA4FA}" type="sibTrans" cxnId="{E9367568-5A36-4BA6-80EC-62B2779F28AD}">
      <dgm:prSet/>
      <dgm:spPr/>
      <dgm:t>
        <a:bodyPr/>
        <a:lstStyle/>
        <a:p>
          <a:endParaRPr lang="en-US"/>
        </a:p>
      </dgm:t>
    </dgm:pt>
    <dgm:pt modelId="{299FD847-CB63-44A5-8324-4E3290AC3D1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Accesso facile</a:t>
          </a:r>
          <a:endParaRPr lang="en-US"/>
        </a:p>
      </dgm:t>
    </dgm:pt>
    <dgm:pt modelId="{DBEC3E67-2EC4-43DC-A4B0-B5DC561959DE}" type="parTrans" cxnId="{33B54427-0CFE-4645-BE24-D27A22A2849C}">
      <dgm:prSet/>
      <dgm:spPr/>
      <dgm:t>
        <a:bodyPr/>
        <a:lstStyle/>
        <a:p>
          <a:endParaRPr lang="en-US"/>
        </a:p>
      </dgm:t>
    </dgm:pt>
    <dgm:pt modelId="{27008CEC-CDA1-46F4-8121-DAF3692C3C02}" type="sibTrans" cxnId="{33B54427-0CFE-4645-BE24-D27A22A2849C}">
      <dgm:prSet/>
      <dgm:spPr/>
      <dgm:t>
        <a:bodyPr/>
        <a:lstStyle/>
        <a:p>
          <a:endParaRPr lang="en-US"/>
        </a:p>
      </dgm:t>
    </dgm:pt>
    <dgm:pt modelId="{8B926E60-0C7A-4822-8630-30C46583053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Gradevole</a:t>
          </a:r>
          <a:endParaRPr lang="en-US"/>
        </a:p>
      </dgm:t>
    </dgm:pt>
    <dgm:pt modelId="{FA8D4BD3-65A0-4193-AB85-319284E5C8C5}" type="parTrans" cxnId="{6ED3E4EC-81AC-4722-A2C3-D8EB99799B1E}">
      <dgm:prSet/>
      <dgm:spPr/>
      <dgm:t>
        <a:bodyPr/>
        <a:lstStyle/>
        <a:p>
          <a:endParaRPr lang="en-US"/>
        </a:p>
      </dgm:t>
    </dgm:pt>
    <dgm:pt modelId="{4178204C-409B-4E19-A5F2-AF3DBE5BED68}" type="sibTrans" cxnId="{6ED3E4EC-81AC-4722-A2C3-D8EB99799B1E}">
      <dgm:prSet/>
      <dgm:spPr/>
      <dgm:t>
        <a:bodyPr/>
        <a:lstStyle/>
        <a:p>
          <a:endParaRPr lang="en-US"/>
        </a:p>
      </dgm:t>
    </dgm:pt>
    <dgm:pt modelId="{5B66BBEA-2A01-4E27-80D9-963C68FAEB7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Semplice</a:t>
          </a:r>
          <a:endParaRPr lang="en-US"/>
        </a:p>
      </dgm:t>
    </dgm:pt>
    <dgm:pt modelId="{7702A647-A879-4B1B-81F1-0153A4C81AFB}" type="parTrans" cxnId="{EE40D839-3C46-4052-BBC6-078E8CCE65CC}">
      <dgm:prSet/>
      <dgm:spPr/>
      <dgm:t>
        <a:bodyPr/>
        <a:lstStyle/>
        <a:p>
          <a:endParaRPr lang="en-US"/>
        </a:p>
      </dgm:t>
    </dgm:pt>
    <dgm:pt modelId="{109E29E3-E9C3-456F-8EA5-FAE77DE98AFD}" type="sibTrans" cxnId="{EE40D839-3C46-4052-BBC6-078E8CCE65CC}">
      <dgm:prSet/>
      <dgm:spPr/>
      <dgm:t>
        <a:bodyPr/>
        <a:lstStyle/>
        <a:p>
          <a:endParaRPr lang="en-US"/>
        </a:p>
      </dgm:t>
    </dgm:pt>
    <dgm:pt modelId="{E4846F94-32E1-4554-B3D8-59B5BA6801F1}" type="pres">
      <dgm:prSet presAssocID="{FE299CF9-38B2-4B3D-B1EF-8D840A7BADB7}" presName="root" presStyleCnt="0">
        <dgm:presLayoutVars>
          <dgm:dir/>
          <dgm:resizeHandles val="exact"/>
        </dgm:presLayoutVars>
      </dgm:prSet>
      <dgm:spPr/>
    </dgm:pt>
    <dgm:pt modelId="{1090CB10-BA7F-4463-9681-FB2778E7EB42}" type="pres">
      <dgm:prSet presAssocID="{B887B2F1-804F-4444-882C-62552E385C67}" presName="compNode" presStyleCnt="0"/>
      <dgm:spPr/>
    </dgm:pt>
    <dgm:pt modelId="{88C07AEF-F210-4483-9581-5396A33FC397}" type="pres">
      <dgm:prSet presAssocID="{B887B2F1-804F-4444-882C-62552E385C67}" presName="bgRect" presStyleLbl="bgShp" presStyleIdx="0" presStyleCnt="4"/>
      <dgm:spPr>
        <a:ln>
          <a:solidFill>
            <a:schemeClr val="tx2"/>
          </a:solidFill>
        </a:ln>
      </dgm:spPr>
    </dgm:pt>
    <dgm:pt modelId="{79C40FBC-8182-468B-8101-C11130219D12}" type="pres">
      <dgm:prSet presAssocID="{B887B2F1-804F-4444-882C-62552E385C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1124FB4E-B678-4FA8-A465-EF738E6459E0}" type="pres">
      <dgm:prSet presAssocID="{B887B2F1-804F-4444-882C-62552E385C67}" presName="spaceRect" presStyleCnt="0"/>
      <dgm:spPr/>
    </dgm:pt>
    <dgm:pt modelId="{A5601038-705A-456F-A414-6CFBE6BED981}" type="pres">
      <dgm:prSet presAssocID="{B887B2F1-804F-4444-882C-62552E385C67}" presName="parTx" presStyleLbl="revTx" presStyleIdx="0" presStyleCnt="4">
        <dgm:presLayoutVars>
          <dgm:chMax val="0"/>
          <dgm:chPref val="0"/>
        </dgm:presLayoutVars>
      </dgm:prSet>
      <dgm:spPr/>
    </dgm:pt>
    <dgm:pt modelId="{B7954B4A-2758-41A7-84AC-4014A3A3F669}" type="pres">
      <dgm:prSet presAssocID="{B458D6AF-86FF-489D-A3D8-4D152E9FA4FA}" presName="sibTrans" presStyleCnt="0"/>
      <dgm:spPr/>
    </dgm:pt>
    <dgm:pt modelId="{D08C8D03-1C50-45F3-B891-70D4B5AE654D}" type="pres">
      <dgm:prSet presAssocID="{299FD847-CB63-44A5-8324-4E3290AC3D17}" presName="compNode" presStyleCnt="0"/>
      <dgm:spPr/>
    </dgm:pt>
    <dgm:pt modelId="{A2FD6F96-7E88-4CD2-AB5A-F69DB85D251C}" type="pres">
      <dgm:prSet presAssocID="{299FD847-CB63-44A5-8324-4E3290AC3D17}" presName="bgRect" presStyleLbl="bgShp" presStyleIdx="1" presStyleCnt="4"/>
      <dgm:spPr>
        <a:ln>
          <a:solidFill>
            <a:schemeClr val="tx2"/>
          </a:solidFill>
        </a:ln>
      </dgm:spPr>
    </dgm:pt>
    <dgm:pt modelId="{0310087F-1F21-4C82-9157-BBC5F7F79CF3}" type="pres">
      <dgm:prSet presAssocID="{299FD847-CB63-44A5-8324-4E3290AC3D1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7157A2C0-15C3-482B-80ED-CD285EE431C0}" type="pres">
      <dgm:prSet presAssocID="{299FD847-CB63-44A5-8324-4E3290AC3D17}" presName="spaceRect" presStyleCnt="0"/>
      <dgm:spPr/>
    </dgm:pt>
    <dgm:pt modelId="{448531F3-1C9D-464F-920E-49B4C14AB7BB}" type="pres">
      <dgm:prSet presAssocID="{299FD847-CB63-44A5-8324-4E3290AC3D17}" presName="parTx" presStyleLbl="revTx" presStyleIdx="1" presStyleCnt="4">
        <dgm:presLayoutVars>
          <dgm:chMax val="0"/>
          <dgm:chPref val="0"/>
        </dgm:presLayoutVars>
      </dgm:prSet>
      <dgm:spPr/>
    </dgm:pt>
    <dgm:pt modelId="{8FDEDD3D-5255-4C35-ACFF-09DE4CD17DC7}" type="pres">
      <dgm:prSet presAssocID="{27008CEC-CDA1-46F4-8121-DAF3692C3C02}" presName="sibTrans" presStyleCnt="0"/>
      <dgm:spPr/>
    </dgm:pt>
    <dgm:pt modelId="{D7FC3C92-54A7-4F83-A52C-391CCD1946BE}" type="pres">
      <dgm:prSet presAssocID="{8B926E60-0C7A-4822-8630-30C465830534}" presName="compNode" presStyleCnt="0"/>
      <dgm:spPr/>
    </dgm:pt>
    <dgm:pt modelId="{3773482A-300A-4BA4-BF23-7007F054747F}" type="pres">
      <dgm:prSet presAssocID="{8B926E60-0C7A-4822-8630-30C465830534}" presName="bgRect" presStyleLbl="bgShp" presStyleIdx="2" presStyleCnt="4"/>
      <dgm:spPr>
        <a:ln>
          <a:solidFill>
            <a:schemeClr val="tx2"/>
          </a:solidFill>
        </a:ln>
      </dgm:spPr>
    </dgm:pt>
    <dgm:pt modelId="{EB0A9E93-FA34-449B-957F-E5BA887F3589}" type="pres">
      <dgm:prSet presAssocID="{8B926E60-0C7A-4822-8630-30C46583053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Outline"/>
        </a:ext>
      </dgm:extLst>
    </dgm:pt>
    <dgm:pt modelId="{22A117A8-D5B3-4A9B-9CA6-41F04B3636A9}" type="pres">
      <dgm:prSet presAssocID="{8B926E60-0C7A-4822-8630-30C465830534}" presName="spaceRect" presStyleCnt="0"/>
      <dgm:spPr/>
    </dgm:pt>
    <dgm:pt modelId="{368E8322-31CF-4EFF-949A-ED74B5E2A5D8}" type="pres">
      <dgm:prSet presAssocID="{8B926E60-0C7A-4822-8630-30C465830534}" presName="parTx" presStyleLbl="revTx" presStyleIdx="2" presStyleCnt="4">
        <dgm:presLayoutVars>
          <dgm:chMax val="0"/>
          <dgm:chPref val="0"/>
        </dgm:presLayoutVars>
      </dgm:prSet>
      <dgm:spPr/>
    </dgm:pt>
    <dgm:pt modelId="{F8B5C3F3-7C9F-4872-92C6-649ED80D49AD}" type="pres">
      <dgm:prSet presAssocID="{4178204C-409B-4E19-A5F2-AF3DBE5BED68}" presName="sibTrans" presStyleCnt="0"/>
      <dgm:spPr/>
    </dgm:pt>
    <dgm:pt modelId="{09623351-2217-4267-A7AC-EBB0FB52E629}" type="pres">
      <dgm:prSet presAssocID="{5B66BBEA-2A01-4E27-80D9-963C68FAEB70}" presName="compNode" presStyleCnt="0"/>
      <dgm:spPr/>
    </dgm:pt>
    <dgm:pt modelId="{E4013184-87D4-4F56-A448-CE5DA1DB643F}" type="pres">
      <dgm:prSet presAssocID="{5B66BBEA-2A01-4E27-80D9-963C68FAEB70}" presName="bgRect" presStyleLbl="bgShp" presStyleIdx="3" presStyleCnt="4"/>
      <dgm:spPr>
        <a:ln>
          <a:solidFill>
            <a:schemeClr val="tx2"/>
          </a:solidFill>
        </a:ln>
      </dgm:spPr>
    </dgm:pt>
    <dgm:pt modelId="{67BB9DC3-D2B8-482A-B511-92A706CC1869}" type="pres">
      <dgm:prSet presAssocID="{5B66BBEA-2A01-4E27-80D9-963C68FAEB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E1AA4794-A53A-44B5-B56F-C298CDD0552B}" type="pres">
      <dgm:prSet presAssocID="{5B66BBEA-2A01-4E27-80D9-963C68FAEB70}" presName="spaceRect" presStyleCnt="0"/>
      <dgm:spPr/>
    </dgm:pt>
    <dgm:pt modelId="{0451F706-ABEB-4947-A936-E678CE83B30D}" type="pres">
      <dgm:prSet presAssocID="{5B66BBEA-2A01-4E27-80D9-963C68FAEB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BCF1208-04D6-4852-9160-CEF2D5D8F706}" type="presOf" srcId="{8B926E60-0C7A-4822-8630-30C465830534}" destId="{368E8322-31CF-4EFF-949A-ED74B5E2A5D8}" srcOrd="0" destOrd="0" presId="urn:microsoft.com/office/officeart/2018/2/layout/IconVerticalSolidList"/>
    <dgm:cxn modelId="{33B54427-0CFE-4645-BE24-D27A22A2849C}" srcId="{FE299CF9-38B2-4B3D-B1EF-8D840A7BADB7}" destId="{299FD847-CB63-44A5-8324-4E3290AC3D17}" srcOrd="1" destOrd="0" parTransId="{DBEC3E67-2EC4-43DC-A4B0-B5DC561959DE}" sibTransId="{27008CEC-CDA1-46F4-8121-DAF3692C3C02}"/>
    <dgm:cxn modelId="{0AE9EB28-846E-426E-A4AF-E5EB536E1B16}" type="presOf" srcId="{FE299CF9-38B2-4B3D-B1EF-8D840A7BADB7}" destId="{E4846F94-32E1-4554-B3D8-59B5BA6801F1}" srcOrd="0" destOrd="0" presId="urn:microsoft.com/office/officeart/2018/2/layout/IconVerticalSolidList"/>
    <dgm:cxn modelId="{EE40D839-3C46-4052-BBC6-078E8CCE65CC}" srcId="{FE299CF9-38B2-4B3D-B1EF-8D840A7BADB7}" destId="{5B66BBEA-2A01-4E27-80D9-963C68FAEB70}" srcOrd="3" destOrd="0" parTransId="{7702A647-A879-4B1B-81F1-0153A4C81AFB}" sibTransId="{109E29E3-E9C3-456F-8EA5-FAE77DE98AFD}"/>
    <dgm:cxn modelId="{E9367568-5A36-4BA6-80EC-62B2779F28AD}" srcId="{FE299CF9-38B2-4B3D-B1EF-8D840A7BADB7}" destId="{B887B2F1-804F-4444-882C-62552E385C67}" srcOrd="0" destOrd="0" parTransId="{BAD8BFEE-53B1-44EF-B91A-B697F00D2B15}" sibTransId="{B458D6AF-86FF-489D-A3D8-4D152E9FA4FA}"/>
    <dgm:cxn modelId="{C153FAC5-881C-47D6-B86D-E5AD6F4444DA}" type="presOf" srcId="{B887B2F1-804F-4444-882C-62552E385C67}" destId="{A5601038-705A-456F-A414-6CFBE6BED981}" srcOrd="0" destOrd="0" presId="urn:microsoft.com/office/officeart/2018/2/layout/IconVerticalSolidList"/>
    <dgm:cxn modelId="{973096DB-368E-43E7-8D8F-96B8680D4961}" type="presOf" srcId="{5B66BBEA-2A01-4E27-80D9-963C68FAEB70}" destId="{0451F706-ABEB-4947-A936-E678CE83B30D}" srcOrd="0" destOrd="0" presId="urn:microsoft.com/office/officeart/2018/2/layout/IconVerticalSolidList"/>
    <dgm:cxn modelId="{707397DD-B5A5-4DCC-A4F2-D91C366C195A}" type="presOf" srcId="{299FD847-CB63-44A5-8324-4E3290AC3D17}" destId="{448531F3-1C9D-464F-920E-49B4C14AB7BB}" srcOrd="0" destOrd="0" presId="urn:microsoft.com/office/officeart/2018/2/layout/IconVerticalSolidList"/>
    <dgm:cxn modelId="{6ED3E4EC-81AC-4722-A2C3-D8EB99799B1E}" srcId="{FE299CF9-38B2-4B3D-B1EF-8D840A7BADB7}" destId="{8B926E60-0C7A-4822-8630-30C465830534}" srcOrd="2" destOrd="0" parTransId="{FA8D4BD3-65A0-4193-AB85-319284E5C8C5}" sibTransId="{4178204C-409B-4E19-A5F2-AF3DBE5BED68}"/>
    <dgm:cxn modelId="{B7FB95F4-2476-460C-9565-3C635D073DCC}" type="presParOf" srcId="{E4846F94-32E1-4554-B3D8-59B5BA6801F1}" destId="{1090CB10-BA7F-4463-9681-FB2778E7EB42}" srcOrd="0" destOrd="0" presId="urn:microsoft.com/office/officeart/2018/2/layout/IconVerticalSolidList"/>
    <dgm:cxn modelId="{E8A46C3A-D116-4B95-B96A-85D106DE8F3E}" type="presParOf" srcId="{1090CB10-BA7F-4463-9681-FB2778E7EB42}" destId="{88C07AEF-F210-4483-9581-5396A33FC397}" srcOrd="0" destOrd="0" presId="urn:microsoft.com/office/officeart/2018/2/layout/IconVerticalSolidList"/>
    <dgm:cxn modelId="{DDAAF832-14DC-4FCF-9BCD-E87DAFC1CEDA}" type="presParOf" srcId="{1090CB10-BA7F-4463-9681-FB2778E7EB42}" destId="{79C40FBC-8182-468B-8101-C11130219D12}" srcOrd="1" destOrd="0" presId="urn:microsoft.com/office/officeart/2018/2/layout/IconVerticalSolidList"/>
    <dgm:cxn modelId="{D6FC9B06-A6D6-473D-8781-A9BA5302DFF6}" type="presParOf" srcId="{1090CB10-BA7F-4463-9681-FB2778E7EB42}" destId="{1124FB4E-B678-4FA8-A465-EF738E6459E0}" srcOrd="2" destOrd="0" presId="urn:microsoft.com/office/officeart/2018/2/layout/IconVerticalSolidList"/>
    <dgm:cxn modelId="{AF4F8862-2609-4904-9839-3F7F114C74DB}" type="presParOf" srcId="{1090CB10-BA7F-4463-9681-FB2778E7EB42}" destId="{A5601038-705A-456F-A414-6CFBE6BED981}" srcOrd="3" destOrd="0" presId="urn:microsoft.com/office/officeart/2018/2/layout/IconVerticalSolidList"/>
    <dgm:cxn modelId="{59B02340-7FC8-44BC-BCBE-FBCC22723A5E}" type="presParOf" srcId="{E4846F94-32E1-4554-B3D8-59B5BA6801F1}" destId="{B7954B4A-2758-41A7-84AC-4014A3A3F669}" srcOrd="1" destOrd="0" presId="urn:microsoft.com/office/officeart/2018/2/layout/IconVerticalSolidList"/>
    <dgm:cxn modelId="{7F44F42F-018F-487D-814E-FCEEAF69F284}" type="presParOf" srcId="{E4846F94-32E1-4554-B3D8-59B5BA6801F1}" destId="{D08C8D03-1C50-45F3-B891-70D4B5AE654D}" srcOrd="2" destOrd="0" presId="urn:microsoft.com/office/officeart/2018/2/layout/IconVerticalSolidList"/>
    <dgm:cxn modelId="{50008D02-0D39-4E57-AE6D-A4A2F90CA596}" type="presParOf" srcId="{D08C8D03-1C50-45F3-B891-70D4B5AE654D}" destId="{A2FD6F96-7E88-4CD2-AB5A-F69DB85D251C}" srcOrd="0" destOrd="0" presId="urn:microsoft.com/office/officeart/2018/2/layout/IconVerticalSolidList"/>
    <dgm:cxn modelId="{4CF7B2CA-57D6-40F8-9BCF-0404F8BFBE0C}" type="presParOf" srcId="{D08C8D03-1C50-45F3-B891-70D4B5AE654D}" destId="{0310087F-1F21-4C82-9157-BBC5F7F79CF3}" srcOrd="1" destOrd="0" presId="urn:microsoft.com/office/officeart/2018/2/layout/IconVerticalSolidList"/>
    <dgm:cxn modelId="{2E1856F1-2075-4152-8A4D-7CC3455B9359}" type="presParOf" srcId="{D08C8D03-1C50-45F3-B891-70D4B5AE654D}" destId="{7157A2C0-15C3-482B-80ED-CD285EE431C0}" srcOrd="2" destOrd="0" presId="urn:microsoft.com/office/officeart/2018/2/layout/IconVerticalSolidList"/>
    <dgm:cxn modelId="{1689C8F3-385A-40C0-B4A2-D2463FFB6E9E}" type="presParOf" srcId="{D08C8D03-1C50-45F3-B891-70D4B5AE654D}" destId="{448531F3-1C9D-464F-920E-49B4C14AB7BB}" srcOrd="3" destOrd="0" presId="urn:microsoft.com/office/officeart/2018/2/layout/IconVerticalSolidList"/>
    <dgm:cxn modelId="{A7E447B7-5E48-47CF-8AB0-26E0F234F1FC}" type="presParOf" srcId="{E4846F94-32E1-4554-B3D8-59B5BA6801F1}" destId="{8FDEDD3D-5255-4C35-ACFF-09DE4CD17DC7}" srcOrd="3" destOrd="0" presId="urn:microsoft.com/office/officeart/2018/2/layout/IconVerticalSolidList"/>
    <dgm:cxn modelId="{638F42AE-2D32-4521-A05B-F33E425190EB}" type="presParOf" srcId="{E4846F94-32E1-4554-B3D8-59B5BA6801F1}" destId="{D7FC3C92-54A7-4F83-A52C-391CCD1946BE}" srcOrd="4" destOrd="0" presId="urn:microsoft.com/office/officeart/2018/2/layout/IconVerticalSolidList"/>
    <dgm:cxn modelId="{36498DE2-503B-4D5D-9885-C1CB82701035}" type="presParOf" srcId="{D7FC3C92-54A7-4F83-A52C-391CCD1946BE}" destId="{3773482A-300A-4BA4-BF23-7007F054747F}" srcOrd="0" destOrd="0" presId="urn:microsoft.com/office/officeart/2018/2/layout/IconVerticalSolidList"/>
    <dgm:cxn modelId="{59DF5EEB-A700-4CEC-967B-B6621894E387}" type="presParOf" srcId="{D7FC3C92-54A7-4F83-A52C-391CCD1946BE}" destId="{EB0A9E93-FA34-449B-957F-E5BA887F3589}" srcOrd="1" destOrd="0" presId="urn:microsoft.com/office/officeart/2018/2/layout/IconVerticalSolidList"/>
    <dgm:cxn modelId="{F386A2CC-4809-48A7-955D-A4E0837C4060}" type="presParOf" srcId="{D7FC3C92-54A7-4F83-A52C-391CCD1946BE}" destId="{22A117A8-D5B3-4A9B-9CA6-41F04B3636A9}" srcOrd="2" destOrd="0" presId="urn:microsoft.com/office/officeart/2018/2/layout/IconVerticalSolidList"/>
    <dgm:cxn modelId="{2D880F1A-D723-45DB-AF8E-8D9C47433A06}" type="presParOf" srcId="{D7FC3C92-54A7-4F83-A52C-391CCD1946BE}" destId="{368E8322-31CF-4EFF-949A-ED74B5E2A5D8}" srcOrd="3" destOrd="0" presId="urn:microsoft.com/office/officeart/2018/2/layout/IconVerticalSolidList"/>
    <dgm:cxn modelId="{39D30BEE-97D4-4262-BF47-1B20F92ECE46}" type="presParOf" srcId="{E4846F94-32E1-4554-B3D8-59B5BA6801F1}" destId="{F8B5C3F3-7C9F-4872-92C6-649ED80D49AD}" srcOrd="5" destOrd="0" presId="urn:microsoft.com/office/officeart/2018/2/layout/IconVerticalSolidList"/>
    <dgm:cxn modelId="{FD6BF7A1-4969-4026-8585-E1371F53B7EE}" type="presParOf" srcId="{E4846F94-32E1-4554-B3D8-59B5BA6801F1}" destId="{09623351-2217-4267-A7AC-EBB0FB52E629}" srcOrd="6" destOrd="0" presId="urn:microsoft.com/office/officeart/2018/2/layout/IconVerticalSolidList"/>
    <dgm:cxn modelId="{12892DF8-C5A4-430D-BF17-22954A292ECC}" type="presParOf" srcId="{09623351-2217-4267-A7AC-EBB0FB52E629}" destId="{E4013184-87D4-4F56-A448-CE5DA1DB643F}" srcOrd="0" destOrd="0" presId="urn:microsoft.com/office/officeart/2018/2/layout/IconVerticalSolidList"/>
    <dgm:cxn modelId="{4A379E87-70AF-42EB-8331-DC1630C773A2}" type="presParOf" srcId="{09623351-2217-4267-A7AC-EBB0FB52E629}" destId="{67BB9DC3-D2B8-482A-B511-92A706CC1869}" srcOrd="1" destOrd="0" presId="urn:microsoft.com/office/officeart/2018/2/layout/IconVerticalSolidList"/>
    <dgm:cxn modelId="{F12FE7B4-3AA8-41A0-8630-F6C93BA42C12}" type="presParOf" srcId="{09623351-2217-4267-A7AC-EBB0FB52E629}" destId="{E1AA4794-A53A-44B5-B56F-C298CDD0552B}" srcOrd="2" destOrd="0" presId="urn:microsoft.com/office/officeart/2018/2/layout/IconVerticalSolidList"/>
    <dgm:cxn modelId="{89AA2863-8230-407B-AA24-E4ACF37ACCAD}" type="presParOf" srcId="{09623351-2217-4267-A7AC-EBB0FB52E629}" destId="{0451F706-ABEB-4947-A936-E678CE83B3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744BBC-A933-4854-86FE-E07BC448FA9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2B9A2B-CD95-44D3-AC3D-DEE47B9F8446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it-IT" dirty="0"/>
            <a:t>Casalinghe/casalinghi</a:t>
          </a:r>
          <a:endParaRPr lang="en-US" dirty="0"/>
        </a:p>
      </dgm:t>
    </dgm:pt>
    <dgm:pt modelId="{F153961D-EF7F-41A4-81F1-E531E03523AF}" type="parTrans" cxnId="{FC055B54-4080-47E6-A6AF-9B136B01DD2D}">
      <dgm:prSet/>
      <dgm:spPr/>
      <dgm:t>
        <a:bodyPr/>
        <a:lstStyle/>
        <a:p>
          <a:endParaRPr lang="en-US"/>
        </a:p>
      </dgm:t>
    </dgm:pt>
    <dgm:pt modelId="{A8F1715A-9BFD-4BC3-B261-9F0F5A1E461E}" type="sibTrans" cxnId="{FC055B54-4080-47E6-A6AF-9B136B01DD2D}">
      <dgm:prSet/>
      <dgm:spPr/>
      <dgm:t>
        <a:bodyPr/>
        <a:lstStyle/>
        <a:p>
          <a:endParaRPr lang="en-US"/>
        </a:p>
      </dgm:t>
    </dgm:pt>
    <dgm:pt modelId="{4EAA6EBA-6A85-4944-AA4A-EAE9A1D3F0F6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it-IT" dirty="0"/>
            <a:t>Studenti</a:t>
          </a:r>
          <a:endParaRPr lang="en-US" dirty="0"/>
        </a:p>
      </dgm:t>
    </dgm:pt>
    <dgm:pt modelId="{EC2638C1-B870-4AF7-908B-60E1A73B3F6A}" type="parTrans" cxnId="{D8EF54DA-CF4C-4462-B6F9-3A41B40350B5}">
      <dgm:prSet/>
      <dgm:spPr/>
      <dgm:t>
        <a:bodyPr/>
        <a:lstStyle/>
        <a:p>
          <a:endParaRPr lang="en-US"/>
        </a:p>
      </dgm:t>
    </dgm:pt>
    <dgm:pt modelId="{07C36713-363D-42B7-9B97-F3B3755E2F92}" type="sibTrans" cxnId="{D8EF54DA-CF4C-4462-B6F9-3A41B40350B5}">
      <dgm:prSet/>
      <dgm:spPr/>
      <dgm:t>
        <a:bodyPr/>
        <a:lstStyle/>
        <a:p>
          <a:endParaRPr lang="en-US"/>
        </a:p>
      </dgm:t>
    </dgm:pt>
    <dgm:pt modelId="{534E1AFF-EFA2-46D6-84E5-1BFE22621F8D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it-IT" dirty="0"/>
            <a:t>Singles</a:t>
          </a:r>
          <a:endParaRPr lang="en-US" dirty="0"/>
        </a:p>
      </dgm:t>
    </dgm:pt>
    <dgm:pt modelId="{22D41403-F475-42B6-AA4F-5B864C95582A}" type="parTrans" cxnId="{0BAF7451-4418-448E-BA69-4C9DA10BB67E}">
      <dgm:prSet/>
      <dgm:spPr/>
      <dgm:t>
        <a:bodyPr/>
        <a:lstStyle/>
        <a:p>
          <a:endParaRPr lang="en-US"/>
        </a:p>
      </dgm:t>
    </dgm:pt>
    <dgm:pt modelId="{0F24132C-6961-41EF-B7F8-4C573489FF51}" type="sibTrans" cxnId="{0BAF7451-4418-448E-BA69-4C9DA10BB67E}">
      <dgm:prSet/>
      <dgm:spPr/>
      <dgm:t>
        <a:bodyPr/>
        <a:lstStyle/>
        <a:p>
          <a:endParaRPr lang="en-US"/>
        </a:p>
      </dgm:t>
    </dgm:pt>
    <dgm:pt modelId="{E430CA5F-4829-441E-A458-5918BAD297C5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it-IT" dirty="0"/>
            <a:t>Coppie</a:t>
          </a:r>
          <a:endParaRPr lang="en-US" dirty="0"/>
        </a:p>
      </dgm:t>
    </dgm:pt>
    <dgm:pt modelId="{545418C0-D6C1-4780-9A36-7F52F3C2526D}" type="parTrans" cxnId="{C2A899B0-ED44-44CA-8407-B7AF78142C5D}">
      <dgm:prSet/>
      <dgm:spPr/>
      <dgm:t>
        <a:bodyPr/>
        <a:lstStyle/>
        <a:p>
          <a:endParaRPr lang="en-US"/>
        </a:p>
      </dgm:t>
    </dgm:pt>
    <dgm:pt modelId="{DA13E082-89DF-4EFD-8ACF-2E1843ECDE72}" type="sibTrans" cxnId="{C2A899B0-ED44-44CA-8407-B7AF78142C5D}">
      <dgm:prSet/>
      <dgm:spPr/>
      <dgm:t>
        <a:bodyPr/>
        <a:lstStyle/>
        <a:p>
          <a:endParaRPr lang="en-US"/>
        </a:p>
      </dgm:t>
    </dgm:pt>
    <dgm:pt modelId="{75A419A8-EDE6-4AD0-9BA1-249693CFAEF0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it-IT" dirty="0"/>
            <a:t>Strutture sanitarie</a:t>
          </a:r>
          <a:endParaRPr lang="en-US" dirty="0"/>
        </a:p>
      </dgm:t>
    </dgm:pt>
    <dgm:pt modelId="{CFCEBC11-ECA5-4485-B445-3B5CE999D5DA}" type="parTrans" cxnId="{267CB01F-7A75-4B1F-BA7C-B5926EFCE7EA}">
      <dgm:prSet/>
      <dgm:spPr/>
      <dgm:t>
        <a:bodyPr/>
        <a:lstStyle/>
        <a:p>
          <a:endParaRPr lang="en-US"/>
        </a:p>
      </dgm:t>
    </dgm:pt>
    <dgm:pt modelId="{761DC992-245D-4D95-8348-A491F94619F8}" type="sibTrans" cxnId="{267CB01F-7A75-4B1F-BA7C-B5926EFCE7EA}">
      <dgm:prSet/>
      <dgm:spPr/>
      <dgm:t>
        <a:bodyPr/>
        <a:lstStyle/>
        <a:p>
          <a:endParaRPr lang="en-US"/>
        </a:p>
      </dgm:t>
    </dgm:pt>
    <dgm:pt modelId="{8523ABE4-E6BE-4BCE-AA8D-27E95893BF20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it-IT" dirty="0"/>
            <a:t>Giovani</a:t>
          </a:r>
          <a:endParaRPr lang="en-US" dirty="0"/>
        </a:p>
      </dgm:t>
    </dgm:pt>
    <dgm:pt modelId="{DEEEAFE9-1B48-4475-8704-914030665998}" type="parTrans" cxnId="{E5A60005-2B10-42AC-B73A-F42B5659F67D}">
      <dgm:prSet/>
      <dgm:spPr/>
      <dgm:t>
        <a:bodyPr/>
        <a:lstStyle/>
        <a:p>
          <a:endParaRPr lang="en-US"/>
        </a:p>
      </dgm:t>
    </dgm:pt>
    <dgm:pt modelId="{64C37E76-99F0-4B1A-9379-D3E52D1C2529}" type="sibTrans" cxnId="{E5A60005-2B10-42AC-B73A-F42B5659F67D}">
      <dgm:prSet/>
      <dgm:spPr/>
      <dgm:t>
        <a:bodyPr/>
        <a:lstStyle/>
        <a:p>
          <a:endParaRPr lang="en-US"/>
        </a:p>
      </dgm:t>
    </dgm:pt>
    <dgm:pt modelId="{65D73071-34B2-4576-883B-E81894B28ACE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it-IT" dirty="0"/>
            <a:t>Adulti</a:t>
          </a:r>
          <a:endParaRPr lang="en-US" dirty="0"/>
        </a:p>
      </dgm:t>
    </dgm:pt>
    <dgm:pt modelId="{32961C10-81A0-46FB-950C-84E304DEE792}" type="parTrans" cxnId="{48784139-BC28-45A2-B910-A7D10672A56D}">
      <dgm:prSet/>
      <dgm:spPr/>
      <dgm:t>
        <a:bodyPr/>
        <a:lstStyle/>
        <a:p>
          <a:endParaRPr lang="en-US"/>
        </a:p>
      </dgm:t>
    </dgm:pt>
    <dgm:pt modelId="{E96AAD2B-181C-4544-A65D-6751C60287AD}" type="sibTrans" cxnId="{48784139-BC28-45A2-B910-A7D10672A56D}">
      <dgm:prSet/>
      <dgm:spPr/>
      <dgm:t>
        <a:bodyPr/>
        <a:lstStyle/>
        <a:p>
          <a:endParaRPr lang="en-US"/>
        </a:p>
      </dgm:t>
    </dgm:pt>
    <dgm:pt modelId="{0B6A8367-B534-4DCA-8877-7263010CFFB2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it-IT" dirty="0"/>
            <a:t>Anziani</a:t>
          </a:r>
          <a:endParaRPr lang="en-US" dirty="0"/>
        </a:p>
      </dgm:t>
    </dgm:pt>
    <dgm:pt modelId="{070F014A-9FC0-41A5-B154-39C0ABACF394}" type="parTrans" cxnId="{ADFA7544-BB23-42A8-97DF-9A5C62385533}">
      <dgm:prSet/>
      <dgm:spPr/>
      <dgm:t>
        <a:bodyPr/>
        <a:lstStyle/>
        <a:p>
          <a:endParaRPr lang="en-US"/>
        </a:p>
      </dgm:t>
    </dgm:pt>
    <dgm:pt modelId="{78A0B21F-B20B-4D23-A627-78E02BB6B5C8}" type="sibTrans" cxnId="{ADFA7544-BB23-42A8-97DF-9A5C62385533}">
      <dgm:prSet/>
      <dgm:spPr/>
      <dgm:t>
        <a:bodyPr/>
        <a:lstStyle/>
        <a:p>
          <a:endParaRPr lang="en-US"/>
        </a:p>
      </dgm:t>
    </dgm:pt>
    <dgm:pt modelId="{E61E87D8-5873-4F82-A82F-647E30CCDCDF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it-IT" dirty="0"/>
            <a:t>Industria tessile</a:t>
          </a:r>
          <a:endParaRPr lang="en-US" dirty="0"/>
        </a:p>
      </dgm:t>
    </dgm:pt>
    <dgm:pt modelId="{FFC37B93-049C-4ECA-98DC-56047DA48D0E}" type="parTrans" cxnId="{7D4DD220-1E8E-4264-B18A-703E4BCCA0FC}">
      <dgm:prSet/>
      <dgm:spPr/>
      <dgm:t>
        <a:bodyPr/>
        <a:lstStyle/>
        <a:p>
          <a:endParaRPr lang="en-US"/>
        </a:p>
      </dgm:t>
    </dgm:pt>
    <dgm:pt modelId="{BE369C3F-2ED1-42D3-9B5B-18FEB459A426}" type="sibTrans" cxnId="{7D4DD220-1E8E-4264-B18A-703E4BCCA0FC}">
      <dgm:prSet/>
      <dgm:spPr/>
      <dgm:t>
        <a:bodyPr/>
        <a:lstStyle/>
        <a:p>
          <a:endParaRPr lang="en-US"/>
        </a:p>
      </dgm:t>
    </dgm:pt>
    <dgm:pt modelId="{C4B94C74-2DBC-427B-8AB3-DAAD4402EA96}" type="pres">
      <dgm:prSet presAssocID="{EA744BBC-A933-4854-86FE-E07BC448FA9E}" presName="linear" presStyleCnt="0">
        <dgm:presLayoutVars>
          <dgm:animLvl val="lvl"/>
          <dgm:resizeHandles val="exact"/>
        </dgm:presLayoutVars>
      </dgm:prSet>
      <dgm:spPr/>
    </dgm:pt>
    <dgm:pt modelId="{78E62B97-A229-44E6-B718-B3D1DFEFD621}" type="pres">
      <dgm:prSet presAssocID="{CE2B9A2B-CD95-44D3-AC3D-DEE47B9F8446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5305885D-56FA-42BB-B7D4-595993445A69}" type="pres">
      <dgm:prSet presAssocID="{A8F1715A-9BFD-4BC3-B261-9F0F5A1E461E}" presName="spacer" presStyleCnt="0"/>
      <dgm:spPr/>
    </dgm:pt>
    <dgm:pt modelId="{DEC94BF5-CFDB-421A-B5FA-91FF3948CE25}" type="pres">
      <dgm:prSet presAssocID="{4EAA6EBA-6A85-4944-AA4A-EAE9A1D3F0F6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F598B3E7-A08C-4EC8-8D06-941065B0DF01}" type="pres">
      <dgm:prSet presAssocID="{07C36713-363D-42B7-9B97-F3B3755E2F92}" presName="spacer" presStyleCnt="0"/>
      <dgm:spPr/>
    </dgm:pt>
    <dgm:pt modelId="{0D94F6E5-4C89-4757-BD63-8BCC495B317A}" type="pres">
      <dgm:prSet presAssocID="{534E1AFF-EFA2-46D6-84E5-1BFE22621F8D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8795EF6-2803-4816-B370-6276138C3AA9}" type="pres">
      <dgm:prSet presAssocID="{0F24132C-6961-41EF-B7F8-4C573489FF51}" presName="spacer" presStyleCnt="0"/>
      <dgm:spPr/>
    </dgm:pt>
    <dgm:pt modelId="{9034C9F0-A598-4A0D-8977-C41F25D0C0FF}" type="pres">
      <dgm:prSet presAssocID="{E430CA5F-4829-441E-A458-5918BAD297C5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2F2DC5EB-D8DE-4686-BC7C-175F77606368}" type="pres">
      <dgm:prSet presAssocID="{DA13E082-89DF-4EFD-8ACF-2E1843ECDE72}" presName="spacer" presStyleCnt="0"/>
      <dgm:spPr/>
    </dgm:pt>
    <dgm:pt modelId="{27F82357-B44F-49F8-966F-D691FC471714}" type="pres">
      <dgm:prSet presAssocID="{75A419A8-EDE6-4AD0-9BA1-249693CFAEF0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0F0B5F54-B75C-4158-84DC-07BCBA5EEB47}" type="pres">
      <dgm:prSet presAssocID="{761DC992-245D-4D95-8348-A491F94619F8}" presName="spacer" presStyleCnt="0"/>
      <dgm:spPr/>
    </dgm:pt>
    <dgm:pt modelId="{A1E9C571-D0D7-4E20-AC73-417287017A54}" type="pres">
      <dgm:prSet presAssocID="{8523ABE4-E6BE-4BCE-AA8D-27E95893BF20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498A3A5D-B5B9-4E81-95BD-39EC8988F5DB}" type="pres">
      <dgm:prSet presAssocID="{64C37E76-99F0-4B1A-9379-D3E52D1C2529}" presName="spacer" presStyleCnt="0"/>
      <dgm:spPr/>
    </dgm:pt>
    <dgm:pt modelId="{E98E7A30-1E70-4A36-A2E3-570E9835D14F}" type="pres">
      <dgm:prSet presAssocID="{65D73071-34B2-4576-883B-E81894B28ACE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592D037C-7364-4755-9D19-58BDA88A9EE7}" type="pres">
      <dgm:prSet presAssocID="{E96AAD2B-181C-4544-A65D-6751C60287AD}" presName="spacer" presStyleCnt="0"/>
      <dgm:spPr/>
    </dgm:pt>
    <dgm:pt modelId="{2EEF942D-2318-42B6-8430-E861468FA90E}" type="pres">
      <dgm:prSet presAssocID="{0B6A8367-B534-4DCA-8877-7263010CFFB2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33F12FD9-8846-4B3D-B8B8-99E84A5CEB31}" type="pres">
      <dgm:prSet presAssocID="{78A0B21F-B20B-4D23-A627-78E02BB6B5C8}" presName="spacer" presStyleCnt="0"/>
      <dgm:spPr/>
    </dgm:pt>
    <dgm:pt modelId="{92B95916-9FDA-4F6C-9416-C366168BFAB6}" type="pres">
      <dgm:prSet presAssocID="{E61E87D8-5873-4F82-A82F-647E30CCDCDF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E5A60005-2B10-42AC-B73A-F42B5659F67D}" srcId="{EA744BBC-A933-4854-86FE-E07BC448FA9E}" destId="{8523ABE4-E6BE-4BCE-AA8D-27E95893BF20}" srcOrd="5" destOrd="0" parTransId="{DEEEAFE9-1B48-4475-8704-914030665998}" sibTransId="{64C37E76-99F0-4B1A-9379-D3E52D1C2529}"/>
    <dgm:cxn modelId="{6F805C18-33A8-4293-A3B6-D78D7F4EF71C}" type="presOf" srcId="{EA744BBC-A933-4854-86FE-E07BC448FA9E}" destId="{C4B94C74-2DBC-427B-8AB3-DAAD4402EA96}" srcOrd="0" destOrd="0" presId="urn:microsoft.com/office/officeart/2005/8/layout/vList2"/>
    <dgm:cxn modelId="{267CB01F-7A75-4B1F-BA7C-B5926EFCE7EA}" srcId="{EA744BBC-A933-4854-86FE-E07BC448FA9E}" destId="{75A419A8-EDE6-4AD0-9BA1-249693CFAEF0}" srcOrd="4" destOrd="0" parTransId="{CFCEBC11-ECA5-4485-B445-3B5CE999D5DA}" sibTransId="{761DC992-245D-4D95-8348-A491F94619F8}"/>
    <dgm:cxn modelId="{7D4DD220-1E8E-4264-B18A-703E4BCCA0FC}" srcId="{EA744BBC-A933-4854-86FE-E07BC448FA9E}" destId="{E61E87D8-5873-4F82-A82F-647E30CCDCDF}" srcOrd="8" destOrd="0" parTransId="{FFC37B93-049C-4ECA-98DC-56047DA48D0E}" sibTransId="{BE369C3F-2ED1-42D3-9B5B-18FEB459A426}"/>
    <dgm:cxn modelId="{48784139-BC28-45A2-B910-A7D10672A56D}" srcId="{EA744BBC-A933-4854-86FE-E07BC448FA9E}" destId="{65D73071-34B2-4576-883B-E81894B28ACE}" srcOrd="6" destOrd="0" parTransId="{32961C10-81A0-46FB-950C-84E304DEE792}" sibTransId="{E96AAD2B-181C-4544-A65D-6751C60287AD}"/>
    <dgm:cxn modelId="{ADFA7544-BB23-42A8-97DF-9A5C62385533}" srcId="{EA744BBC-A933-4854-86FE-E07BC448FA9E}" destId="{0B6A8367-B534-4DCA-8877-7263010CFFB2}" srcOrd="7" destOrd="0" parTransId="{070F014A-9FC0-41A5-B154-39C0ABACF394}" sibTransId="{78A0B21F-B20B-4D23-A627-78E02BB6B5C8}"/>
    <dgm:cxn modelId="{A05C8846-9F5B-494F-BD3C-08C42DA28FE1}" type="presOf" srcId="{75A419A8-EDE6-4AD0-9BA1-249693CFAEF0}" destId="{27F82357-B44F-49F8-966F-D691FC471714}" srcOrd="0" destOrd="0" presId="urn:microsoft.com/office/officeart/2005/8/layout/vList2"/>
    <dgm:cxn modelId="{4DD92A4B-C3F5-475A-9D56-2BA7E8485261}" type="presOf" srcId="{534E1AFF-EFA2-46D6-84E5-1BFE22621F8D}" destId="{0D94F6E5-4C89-4757-BD63-8BCC495B317A}" srcOrd="0" destOrd="0" presId="urn:microsoft.com/office/officeart/2005/8/layout/vList2"/>
    <dgm:cxn modelId="{E8B5C56D-2CD5-4360-A8A3-FF2E35282833}" type="presOf" srcId="{8523ABE4-E6BE-4BCE-AA8D-27E95893BF20}" destId="{A1E9C571-D0D7-4E20-AC73-417287017A54}" srcOrd="0" destOrd="0" presId="urn:microsoft.com/office/officeart/2005/8/layout/vList2"/>
    <dgm:cxn modelId="{0BAF7451-4418-448E-BA69-4C9DA10BB67E}" srcId="{EA744BBC-A933-4854-86FE-E07BC448FA9E}" destId="{534E1AFF-EFA2-46D6-84E5-1BFE22621F8D}" srcOrd="2" destOrd="0" parTransId="{22D41403-F475-42B6-AA4F-5B864C95582A}" sibTransId="{0F24132C-6961-41EF-B7F8-4C573489FF51}"/>
    <dgm:cxn modelId="{FC055B54-4080-47E6-A6AF-9B136B01DD2D}" srcId="{EA744BBC-A933-4854-86FE-E07BC448FA9E}" destId="{CE2B9A2B-CD95-44D3-AC3D-DEE47B9F8446}" srcOrd="0" destOrd="0" parTransId="{F153961D-EF7F-41A4-81F1-E531E03523AF}" sibTransId="{A8F1715A-9BFD-4BC3-B261-9F0F5A1E461E}"/>
    <dgm:cxn modelId="{8C7A6C80-AA43-4757-AC88-0B30A979B248}" type="presOf" srcId="{65D73071-34B2-4576-883B-E81894B28ACE}" destId="{E98E7A30-1E70-4A36-A2E3-570E9835D14F}" srcOrd="0" destOrd="0" presId="urn:microsoft.com/office/officeart/2005/8/layout/vList2"/>
    <dgm:cxn modelId="{7AA29F81-6006-473B-BBCA-DF3FD46E0667}" type="presOf" srcId="{E61E87D8-5873-4F82-A82F-647E30CCDCDF}" destId="{92B95916-9FDA-4F6C-9416-C366168BFAB6}" srcOrd="0" destOrd="0" presId="urn:microsoft.com/office/officeart/2005/8/layout/vList2"/>
    <dgm:cxn modelId="{3E1E7FAC-5C0D-4FDD-AF74-D86B33E78A58}" type="presOf" srcId="{4EAA6EBA-6A85-4944-AA4A-EAE9A1D3F0F6}" destId="{DEC94BF5-CFDB-421A-B5FA-91FF3948CE25}" srcOrd="0" destOrd="0" presId="urn:microsoft.com/office/officeart/2005/8/layout/vList2"/>
    <dgm:cxn modelId="{C2A899B0-ED44-44CA-8407-B7AF78142C5D}" srcId="{EA744BBC-A933-4854-86FE-E07BC448FA9E}" destId="{E430CA5F-4829-441E-A458-5918BAD297C5}" srcOrd="3" destOrd="0" parTransId="{545418C0-D6C1-4780-9A36-7F52F3C2526D}" sibTransId="{DA13E082-89DF-4EFD-8ACF-2E1843ECDE72}"/>
    <dgm:cxn modelId="{907F9FD0-6AF4-42A5-BE71-1E178301C716}" type="presOf" srcId="{E430CA5F-4829-441E-A458-5918BAD297C5}" destId="{9034C9F0-A598-4A0D-8977-C41F25D0C0FF}" srcOrd="0" destOrd="0" presId="urn:microsoft.com/office/officeart/2005/8/layout/vList2"/>
    <dgm:cxn modelId="{D8EF54DA-CF4C-4462-B6F9-3A41B40350B5}" srcId="{EA744BBC-A933-4854-86FE-E07BC448FA9E}" destId="{4EAA6EBA-6A85-4944-AA4A-EAE9A1D3F0F6}" srcOrd="1" destOrd="0" parTransId="{EC2638C1-B870-4AF7-908B-60E1A73B3F6A}" sibTransId="{07C36713-363D-42B7-9B97-F3B3755E2F92}"/>
    <dgm:cxn modelId="{BC280FE2-93B8-4204-BEE9-52ACFA31094B}" type="presOf" srcId="{0B6A8367-B534-4DCA-8877-7263010CFFB2}" destId="{2EEF942D-2318-42B6-8430-E861468FA90E}" srcOrd="0" destOrd="0" presId="urn:microsoft.com/office/officeart/2005/8/layout/vList2"/>
    <dgm:cxn modelId="{670B6CEC-C690-43A1-8F2C-17D9E6ABE3A5}" type="presOf" srcId="{CE2B9A2B-CD95-44D3-AC3D-DEE47B9F8446}" destId="{78E62B97-A229-44E6-B718-B3D1DFEFD621}" srcOrd="0" destOrd="0" presId="urn:microsoft.com/office/officeart/2005/8/layout/vList2"/>
    <dgm:cxn modelId="{02C12EA7-E92D-42FE-8DD2-F7BE89E983C6}" type="presParOf" srcId="{C4B94C74-2DBC-427B-8AB3-DAAD4402EA96}" destId="{78E62B97-A229-44E6-B718-B3D1DFEFD621}" srcOrd="0" destOrd="0" presId="urn:microsoft.com/office/officeart/2005/8/layout/vList2"/>
    <dgm:cxn modelId="{B16B4276-6E5B-4FC3-BE6D-1C9E94FE4491}" type="presParOf" srcId="{C4B94C74-2DBC-427B-8AB3-DAAD4402EA96}" destId="{5305885D-56FA-42BB-B7D4-595993445A69}" srcOrd="1" destOrd="0" presId="urn:microsoft.com/office/officeart/2005/8/layout/vList2"/>
    <dgm:cxn modelId="{579CDFEA-B73D-4802-A06E-7F240E64210F}" type="presParOf" srcId="{C4B94C74-2DBC-427B-8AB3-DAAD4402EA96}" destId="{DEC94BF5-CFDB-421A-B5FA-91FF3948CE25}" srcOrd="2" destOrd="0" presId="urn:microsoft.com/office/officeart/2005/8/layout/vList2"/>
    <dgm:cxn modelId="{1D499B6E-2F42-4154-938E-4F083B043A93}" type="presParOf" srcId="{C4B94C74-2DBC-427B-8AB3-DAAD4402EA96}" destId="{F598B3E7-A08C-4EC8-8D06-941065B0DF01}" srcOrd="3" destOrd="0" presId="urn:microsoft.com/office/officeart/2005/8/layout/vList2"/>
    <dgm:cxn modelId="{C358D58D-1798-4205-B061-5065DA451DB3}" type="presParOf" srcId="{C4B94C74-2DBC-427B-8AB3-DAAD4402EA96}" destId="{0D94F6E5-4C89-4757-BD63-8BCC495B317A}" srcOrd="4" destOrd="0" presId="urn:microsoft.com/office/officeart/2005/8/layout/vList2"/>
    <dgm:cxn modelId="{3EBE6850-7365-46C2-9898-56B3DBEC552B}" type="presParOf" srcId="{C4B94C74-2DBC-427B-8AB3-DAAD4402EA96}" destId="{98795EF6-2803-4816-B370-6276138C3AA9}" srcOrd="5" destOrd="0" presId="urn:microsoft.com/office/officeart/2005/8/layout/vList2"/>
    <dgm:cxn modelId="{39164E80-F5CB-42C9-8D9A-A466651BDB42}" type="presParOf" srcId="{C4B94C74-2DBC-427B-8AB3-DAAD4402EA96}" destId="{9034C9F0-A598-4A0D-8977-C41F25D0C0FF}" srcOrd="6" destOrd="0" presId="urn:microsoft.com/office/officeart/2005/8/layout/vList2"/>
    <dgm:cxn modelId="{9204DDCD-62E3-4C51-8E54-565C7003090F}" type="presParOf" srcId="{C4B94C74-2DBC-427B-8AB3-DAAD4402EA96}" destId="{2F2DC5EB-D8DE-4686-BC7C-175F77606368}" srcOrd="7" destOrd="0" presId="urn:microsoft.com/office/officeart/2005/8/layout/vList2"/>
    <dgm:cxn modelId="{A541B20B-287A-4423-B173-BB80C42EE681}" type="presParOf" srcId="{C4B94C74-2DBC-427B-8AB3-DAAD4402EA96}" destId="{27F82357-B44F-49F8-966F-D691FC471714}" srcOrd="8" destOrd="0" presId="urn:microsoft.com/office/officeart/2005/8/layout/vList2"/>
    <dgm:cxn modelId="{2C71EC1F-E025-4222-BE63-506B16490A53}" type="presParOf" srcId="{C4B94C74-2DBC-427B-8AB3-DAAD4402EA96}" destId="{0F0B5F54-B75C-4158-84DC-07BCBA5EEB47}" srcOrd="9" destOrd="0" presId="urn:microsoft.com/office/officeart/2005/8/layout/vList2"/>
    <dgm:cxn modelId="{AEABEEBB-834F-4149-837B-FD53B9B11F18}" type="presParOf" srcId="{C4B94C74-2DBC-427B-8AB3-DAAD4402EA96}" destId="{A1E9C571-D0D7-4E20-AC73-417287017A54}" srcOrd="10" destOrd="0" presId="urn:microsoft.com/office/officeart/2005/8/layout/vList2"/>
    <dgm:cxn modelId="{6156F2F6-56FB-4C0B-9354-5F2B23842AFF}" type="presParOf" srcId="{C4B94C74-2DBC-427B-8AB3-DAAD4402EA96}" destId="{498A3A5D-B5B9-4E81-95BD-39EC8988F5DB}" srcOrd="11" destOrd="0" presId="urn:microsoft.com/office/officeart/2005/8/layout/vList2"/>
    <dgm:cxn modelId="{98729A87-59A7-42DB-859D-FB53DA935F5A}" type="presParOf" srcId="{C4B94C74-2DBC-427B-8AB3-DAAD4402EA96}" destId="{E98E7A30-1E70-4A36-A2E3-570E9835D14F}" srcOrd="12" destOrd="0" presId="urn:microsoft.com/office/officeart/2005/8/layout/vList2"/>
    <dgm:cxn modelId="{ECB33F04-D978-4E37-A082-9C3C7752FB29}" type="presParOf" srcId="{C4B94C74-2DBC-427B-8AB3-DAAD4402EA96}" destId="{592D037C-7364-4755-9D19-58BDA88A9EE7}" srcOrd="13" destOrd="0" presId="urn:microsoft.com/office/officeart/2005/8/layout/vList2"/>
    <dgm:cxn modelId="{8927B697-4AAF-4F6A-84C3-63EE9E30522E}" type="presParOf" srcId="{C4B94C74-2DBC-427B-8AB3-DAAD4402EA96}" destId="{2EEF942D-2318-42B6-8430-E861468FA90E}" srcOrd="14" destOrd="0" presId="urn:microsoft.com/office/officeart/2005/8/layout/vList2"/>
    <dgm:cxn modelId="{B4BF5FE9-EE10-4BE2-83D3-3D09BD5B6CCF}" type="presParOf" srcId="{C4B94C74-2DBC-427B-8AB3-DAAD4402EA96}" destId="{33F12FD9-8846-4B3D-B8B8-99E84A5CEB31}" srcOrd="15" destOrd="0" presId="urn:microsoft.com/office/officeart/2005/8/layout/vList2"/>
    <dgm:cxn modelId="{1218CA28-5E15-4C3D-8CB4-D4FCF9047ACA}" type="presParOf" srcId="{C4B94C74-2DBC-427B-8AB3-DAAD4402EA96}" destId="{92B95916-9FDA-4F6C-9416-C366168BFAB6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299CF9-38B2-4B3D-B1EF-8D840A7BAD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B887B2F1-804F-4444-882C-62552E385C6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Lavasciuga domotica</a:t>
          </a:r>
          <a:endParaRPr lang="en-US"/>
        </a:p>
      </dgm:t>
    </dgm:pt>
    <dgm:pt modelId="{BAD8BFEE-53B1-44EF-B91A-B697F00D2B15}" type="parTrans" cxnId="{E9367568-5A36-4BA6-80EC-62B2779F28AD}">
      <dgm:prSet/>
      <dgm:spPr/>
      <dgm:t>
        <a:bodyPr/>
        <a:lstStyle/>
        <a:p>
          <a:endParaRPr lang="en-US"/>
        </a:p>
      </dgm:t>
    </dgm:pt>
    <dgm:pt modelId="{B458D6AF-86FF-489D-A3D8-4D152E9FA4FA}" type="sibTrans" cxnId="{E9367568-5A36-4BA6-80EC-62B2779F28AD}">
      <dgm:prSet/>
      <dgm:spPr/>
      <dgm:t>
        <a:bodyPr/>
        <a:lstStyle/>
        <a:p>
          <a:endParaRPr lang="en-US"/>
        </a:p>
      </dgm:t>
    </dgm:pt>
    <dgm:pt modelId="{299FD847-CB63-44A5-8324-4E3290AC3D1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UI touch screen ergonomica</a:t>
          </a:r>
          <a:endParaRPr lang="en-US"/>
        </a:p>
      </dgm:t>
    </dgm:pt>
    <dgm:pt modelId="{DBEC3E67-2EC4-43DC-A4B0-B5DC561959DE}" type="parTrans" cxnId="{33B54427-0CFE-4645-BE24-D27A22A2849C}">
      <dgm:prSet/>
      <dgm:spPr/>
      <dgm:t>
        <a:bodyPr/>
        <a:lstStyle/>
        <a:p>
          <a:endParaRPr lang="en-US"/>
        </a:p>
      </dgm:t>
    </dgm:pt>
    <dgm:pt modelId="{27008CEC-CDA1-46F4-8121-DAF3692C3C02}" type="sibTrans" cxnId="{33B54427-0CFE-4645-BE24-D27A22A2849C}">
      <dgm:prSet/>
      <dgm:spPr/>
      <dgm:t>
        <a:bodyPr/>
        <a:lstStyle/>
        <a:p>
          <a:endParaRPr lang="en-US"/>
        </a:p>
      </dgm:t>
    </dgm:pt>
    <dgm:pt modelId="{8B926E60-0C7A-4822-8630-30C46583053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Comando vocale, feedback audio, silenzioso </a:t>
          </a:r>
          <a:endParaRPr lang="en-US"/>
        </a:p>
      </dgm:t>
    </dgm:pt>
    <dgm:pt modelId="{FA8D4BD3-65A0-4193-AB85-319284E5C8C5}" type="parTrans" cxnId="{6ED3E4EC-81AC-4722-A2C3-D8EB99799B1E}">
      <dgm:prSet/>
      <dgm:spPr/>
      <dgm:t>
        <a:bodyPr/>
        <a:lstStyle/>
        <a:p>
          <a:endParaRPr lang="en-US"/>
        </a:p>
      </dgm:t>
    </dgm:pt>
    <dgm:pt modelId="{4178204C-409B-4E19-A5F2-AF3DBE5BED68}" type="sibTrans" cxnId="{6ED3E4EC-81AC-4722-A2C3-D8EB99799B1E}">
      <dgm:prSet/>
      <dgm:spPr/>
      <dgm:t>
        <a:bodyPr/>
        <a:lstStyle/>
        <a:p>
          <a:endParaRPr lang="en-US"/>
        </a:p>
      </dgm:t>
    </dgm:pt>
    <dgm:pt modelId="{5B66BBEA-2A01-4E27-80D9-963C68FAEB7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Immagazzinamento detersivi AI</a:t>
          </a:r>
          <a:endParaRPr lang="en-US"/>
        </a:p>
      </dgm:t>
    </dgm:pt>
    <dgm:pt modelId="{7702A647-A879-4B1B-81F1-0153A4C81AFB}" type="parTrans" cxnId="{EE40D839-3C46-4052-BBC6-078E8CCE65CC}">
      <dgm:prSet/>
      <dgm:spPr/>
      <dgm:t>
        <a:bodyPr/>
        <a:lstStyle/>
        <a:p>
          <a:endParaRPr lang="en-US"/>
        </a:p>
      </dgm:t>
    </dgm:pt>
    <dgm:pt modelId="{109E29E3-E9C3-456F-8EA5-FAE77DE98AFD}" type="sibTrans" cxnId="{EE40D839-3C46-4052-BBC6-078E8CCE65CC}">
      <dgm:prSet/>
      <dgm:spPr/>
      <dgm:t>
        <a:bodyPr/>
        <a:lstStyle/>
        <a:p>
          <a:endParaRPr lang="en-US"/>
        </a:p>
      </dgm:t>
    </dgm:pt>
    <dgm:pt modelId="{DDABB320-BB7A-4090-B896-941C8034B64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Programmazione e personalizzazione</a:t>
          </a:r>
          <a:endParaRPr lang="en-US"/>
        </a:p>
      </dgm:t>
    </dgm:pt>
    <dgm:pt modelId="{5F1A174D-45E8-4E5D-9CEA-F193D1EE6CCD}" type="parTrans" cxnId="{521A56EC-F4EF-4AE0-80D3-E2872F863553}">
      <dgm:prSet/>
      <dgm:spPr/>
      <dgm:t>
        <a:bodyPr/>
        <a:lstStyle/>
        <a:p>
          <a:endParaRPr lang="it-IT"/>
        </a:p>
      </dgm:t>
    </dgm:pt>
    <dgm:pt modelId="{38F66FEB-40BB-428E-8CDB-B38A533F0F2C}" type="sibTrans" cxnId="{521A56EC-F4EF-4AE0-80D3-E2872F863553}">
      <dgm:prSet/>
      <dgm:spPr/>
      <dgm:t>
        <a:bodyPr/>
        <a:lstStyle/>
        <a:p>
          <a:endParaRPr lang="it-IT"/>
        </a:p>
      </dgm:t>
    </dgm:pt>
    <dgm:pt modelId="{E4846F94-32E1-4554-B3D8-59B5BA6801F1}" type="pres">
      <dgm:prSet presAssocID="{FE299CF9-38B2-4B3D-B1EF-8D840A7BADB7}" presName="root" presStyleCnt="0">
        <dgm:presLayoutVars>
          <dgm:dir/>
          <dgm:resizeHandles val="exact"/>
        </dgm:presLayoutVars>
      </dgm:prSet>
      <dgm:spPr/>
    </dgm:pt>
    <dgm:pt modelId="{1090CB10-BA7F-4463-9681-FB2778E7EB42}" type="pres">
      <dgm:prSet presAssocID="{B887B2F1-804F-4444-882C-62552E385C67}" presName="compNode" presStyleCnt="0"/>
      <dgm:spPr/>
    </dgm:pt>
    <dgm:pt modelId="{88C07AEF-F210-4483-9581-5396A33FC397}" type="pres">
      <dgm:prSet presAssocID="{B887B2F1-804F-4444-882C-62552E385C67}" presName="bgRect" presStyleLbl="bgShp" presStyleIdx="0" presStyleCnt="5"/>
      <dgm:spPr>
        <a:ln>
          <a:solidFill>
            <a:schemeClr val="tx2"/>
          </a:solidFill>
        </a:ln>
      </dgm:spPr>
    </dgm:pt>
    <dgm:pt modelId="{79C40FBC-8182-468B-8101-C11130219D12}" type="pres">
      <dgm:prSet presAssocID="{B887B2F1-804F-4444-882C-62552E385C6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vatrice con riempimento a tinta unita"/>
        </a:ext>
      </dgm:extLst>
    </dgm:pt>
    <dgm:pt modelId="{1124FB4E-B678-4FA8-A465-EF738E6459E0}" type="pres">
      <dgm:prSet presAssocID="{B887B2F1-804F-4444-882C-62552E385C67}" presName="spaceRect" presStyleCnt="0"/>
      <dgm:spPr/>
    </dgm:pt>
    <dgm:pt modelId="{A5601038-705A-456F-A414-6CFBE6BED981}" type="pres">
      <dgm:prSet presAssocID="{B887B2F1-804F-4444-882C-62552E385C67}" presName="parTx" presStyleLbl="revTx" presStyleIdx="0" presStyleCnt="5">
        <dgm:presLayoutVars>
          <dgm:chMax val="0"/>
          <dgm:chPref val="0"/>
        </dgm:presLayoutVars>
      </dgm:prSet>
      <dgm:spPr/>
    </dgm:pt>
    <dgm:pt modelId="{B7954B4A-2758-41A7-84AC-4014A3A3F669}" type="pres">
      <dgm:prSet presAssocID="{B458D6AF-86FF-489D-A3D8-4D152E9FA4FA}" presName="sibTrans" presStyleCnt="0"/>
      <dgm:spPr/>
    </dgm:pt>
    <dgm:pt modelId="{D08C8D03-1C50-45F3-B891-70D4B5AE654D}" type="pres">
      <dgm:prSet presAssocID="{299FD847-CB63-44A5-8324-4E3290AC3D17}" presName="compNode" presStyleCnt="0"/>
      <dgm:spPr/>
    </dgm:pt>
    <dgm:pt modelId="{A2FD6F96-7E88-4CD2-AB5A-F69DB85D251C}" type="pres">
      <dgm:prSet presAssocID="{299FD847-CB63-44A5-8324-4E3290AC3D17}" presName="bgRect" presStyleLbl="bgShp" presStyleIdx="1" presStyleCnt="5"/>
      <dgm:spPr>
        <a:ln>
          <a:solidFill>
            <a:schemeClr val="tx2"/>
          </a:solidFill>
        </a:ln>
      </dgm:spPr>
    </dgm:pt>
    <dgm:pt modelId="{0310087F-1F21-4C82-9157-BBC5F7F79CF3}" type="pres">
      <dgm:prSet presAssocID="{299FD847-CB63-44A5-8324-4E3290AC3D1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7157A2C0-15C3-482B-80ED-CD285EE431C0}" type="pres">
      <dgm:prSet presAssocID="{299FD847-CB63-44A5-8324-4E3290AC3D17}" presName="spaceRect" presStyleCnt="0"/>
      <dgm:spPr/>
    </dgm:pt>
    <dgm:pt modelId="{448531F3-1C9D-464F-920E-49B4C14AB7BB}" type="pres">
      <dgm:prSet presAssocID="{299FD847-CB63-44A5-8324-4E3290AC3D17}" presName="parTx" presStyleLbl="revTx" presStyleIdx="1" presStyleCnt="5">
        <dgm:presLayoutVars>
          <dgm:chMax val="0"/>
          <dgm:chPref val="0"/>
        </dgm:presLayoutVars>
      </dgm:prSet>
      <dgm:spPr/>
    </dgm:pt>
    <dgm:pt modelId="{8FDEDD3D-5255-4C35-ACFF-09DE4CD17DC7}" type="pres">
      <dgm:prSet presAssocID="{27008CEC-CDA1-46F4-8121-DAF3692C3C02}" presName="sibTrans" presStyleCnt="0"/>
      <dgm:spPr/>
    </dgm:pt>
    <dgm:pt modelId="{D7FC3C92-54A7-4F83-A52C-391CCD1946BE}" type="pres">
      <dgm:prSet presAssocID="{8B926E60-0C7A-4822-8630-30C465830534}" presName="compNode" presStyleCnt="0"/>
      <dgm:spPr/>
    </dgm:pt>
    <dgm:pt modelId="{3773482A-300A-4BA4-BF23-7007F054747F}" type="pres">
      <dgm:prSet presAssocID="{8B926E60-0C7A-4822-8630-30C465830534}" presName="bgRect" presStyleLbl="bgShp" presStyleIdx="2" presStyleCnt="5"/>
      <dgm:spPr>
        <a:ln>
          <a:solidFill>
            <a:schemeClr val="tx2"/>
          </a:solidFill>
        </a:ln>
      </dgm:spPr>
    </dgm:pt>
    <dgm:pt modelId="{EB0A9E93-FA34-449B-957F-E5BA887F3589}" type="pres">
      <dgm:prSet presAssocID="{8B926E60-0C7A-4822-8630-30C46583053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22A117A8-D5B3-4A9B-9CA6-41F04B3636A9}" type="pres">
      <dgm:prSet presAssocID="{8B926E60-0C7A-4822-8630-30C465830534}" presName="spaceRect" presStyleCnt="0"/>
      <dgm:spPr/>
    </dgm:pt>
    <dgm:pt modelId="{368E8322-31CF-4EFF-949A-ED74B5E2A5D8}" type="pres">
      <dgm:prSet presAssocID="{8B926E60-0C7A-4822-8630-30C465830534}" presName="parTx" presStyleLbl="revTx" presStyleIdx="2" presStyleCnt="5">
        <dgm:presLayoutVars>
          <dgm:chMax val="0"/>
          <dgm:chPref val="0"/>
        </dgm:presLayoutVars>
      </dgm:prSet>
      <dgm:spPr/>
    </dgm:pt>
    <dgm:pt modelId="{F8B5C3F3-7C9F-4872-92C6-649ED80D49AD}" type="pres">
      <dgm:prSet presAssocID="{4178204C-409B-4E19-A5F2-AF3DBE5BED68}" presName="sibTrans" presStyleCnt="0"/>
      <dgm:spPr/>
    </dgm:pt>
    <dgm:pt modelId="{09623351-2217-4267-A7AC-EBB0FB52E629}" type="pres">
      <dgm:prSet presAssocID="{5B66BBEA-2A01-4E27-80D9-963C68FAEB70}" presName="compNode" presStyleCnt="0"/>
      <dgm:spPr/>
    </dgm:pt>
    <dgm:pt modelId="{E4013184-87D4-4F56-A448-CE5DA1DB643F}" type="pres">
      <dgm:prSet presAssocID="{5B66BBEA-2A01-4E27-80D9-963C68FAEB70}" presName="bgRect" presStyleLbl="bgShp" presStyleIdx="3" presStyleCnt="5"/>
      <dgm:spPr>
        <a:ln>
          <a:solidFill>
            <a:schemeClr val="tx2"/>
          </a:solidFill>
        </a:ln>
      </dgm:spPr>
    </dgm:pt>
    <dgm:pt modelId="{67BB9DC3-D2B8-482A-B511-92A706CC1869}" type="pres">
      <dgm:prSet presAssocID="{5B66BBEA-2A01-4E27-80D9-963C68FAEB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pone con riempimento a tinta unita"/>
        </a:ext>
      </dgm:extLst>
    </dgm:pt>
    <dgm:pt modelId="{E1AA4794-A53A-44B5-B56F-C298CDD0552B}" type="pres">
      <dgm:prSet presAssocID="{5B66BBEA-2A01-4E27-80D9-963C68FAEB70}" presName="spaceRect" presStyleCnt="0"/>
      <dgm:spPr/>
    </dgm:pt>
    <dgm:pt modelId="{0451F706-ABEB-4947-A936-E678CE83B30D}" type="pres">
      <dgm:prSet presAssocID="{5B66BBEA-2A01-4E27-80D9-963C68FAEB70}" presName="parTx" presStyleLbl="revTx" presStyleIdx="3" presStyleCnt="5">
        <dgm:presLayoutVars>
          <dgm:chMax val="0"/>
          <dgm:chPref val="0"/>
        </dgm:presLayoutVars>
      </dgm:prSet>
      <dgm:spPr/>
    </dgm:pt>
    <dgm:pt modelId="{2E7813D0-7D29-4D23-B5CD-9F9747822A43}" type="pres">
      <dgm:prSet presAssocID="{109E29E3-E9C3-456F-8EA5-FAE77DE98AFD}" presName="sibTrans" presStyleCnt="0"/>
      <dgm:spPr/>
    </dgm:pt>
    <dgm:pt modelId="{FC132261-06FA-4CB7-9A32-0D2F8FDD5EAA}" type="pres">
      <dgm:prSet presAssocID="{DDABB320-BB7A-4090-B896-941C8034B648}" presName="compNode" presStyleCnt="0"/>
      <dgm:spPr/>
    </dgm:pt>
    <dgm:pt modelId="{197A0AAB-1E98-4D13-B055-8BF5EBDAF4D8}" type="pres">
      <dgm:prSet presAssocID="{DDABB320-BB7A-4090-B896-941C8034B648}" presName="bgRect" presStyleLbl="bgShp" presStyleIdx="4" presStyleCnt="5"/>
      <dgm:spPr>
        <a:ln>
          <a:solidFill>
            <a:schemeClr val="tx2">
              <a:lumMod val="75000"/>
            </a:schemeClr>
          </a:solidFill>
        </a:ln>
      </dgm:spPr>
    </dgm:pt>
    <dgm:pt modelId="{505D266A-30DF-4274-BA22-66C8375A9F97}" type="pres">
      <dgm:prSet presAssocID="{DDABB320-BB7A-4090-B896-941C8034B64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ologio con riempimento a tinta unita"/>
        </a:ext>
      </dgm:extLst>
    </dgm:pt>
    <dgm:pt modelId="{D38D1509-B25F-435E-A907-77BA04CBF19E}" type="pres">
      <dgm:prSet presAssocID="{DDABB320-BB7A-4090-B896-941C8034B648}" presName="spaceRect" presStyleCnt="0"/>
      <dgm:spPr/>
    </dgm:pt>
    <dgm:pt modelId="{76CF0A07-E177-4CC9-8A97-12D8D7766C08}" type="pres">
      <dgm:prSet presAssocID="{DDABB320-BB7A-4090-B896-941C8034B64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BCF1208-04D6-4852-9160-CEF2D5D8F706}" type="presOf" srcId="{8B926E60-0C7A-4822-8630-30C465830534}" destId="{368E8322-31CF-4EFF-949A-ED74B5E2A5D8}" srcOrd="0" destOrd="0" presId="urn:microsoft.com/office/officeart/2018/2/layout/IconVerticalSolidList"/>
    <dgm:cxn modelId="{33B54427-0CFE-4645-BE24-D27A22A2849C}" srcId="{FE299CF9-38B2-4B3D-B1EF-8D840A7BADB7}" destId="{299FD847-CB63-44A5-8324-4E3290AC3D17}" srcOrd="1" destOrd="0" parTransId="{DBEC3E67-2EC4-43DC-A4B0-B5DC561959DE}" sibTransId="{27008CEC-CDA1-46F4-8121-DAF3692C3C02}"/>
    <dgm:cxn modelId="{0AE9EB28-846E-426E-A4AF-E5EB536E1B16}" type="presOf" srcId="{FE299CF9-38B2-4B3D-B1EF-8D840A7BADB7}" destId="{E4846F94-32E1-4554-B3D8-59B5BA6801F1}" srcOrd="0" destOrd="0" presId="urn:microsoft.com/office/officeart/2018/2/layout/IconVerticalSolidList"/>
    <dgm:cxn modelId="{EE40D839-3C46-4052-BBC6-078E8CCE65CC}" srcId="{FE299CF9-38B2-4B3D-B1EF-8D840A7BADB7}" destId="{5B66BBEA-2A01-4E27-80D9-963C68FAEB70}" srcOrd="3" destOrd="0" parTransId="{7702A647-A879-4B1B-81F1-0153A4C81AFB}" sibTransId="{109E29E3-E9C3-456F-8EA5-FAE77DE98AFD}"/>
    <dgm:cxn modelId="{E9367568-5A36-4BA6-80EC-62B2779F28AD}" srcId="{FE299CF9-38B2-4B3D-B1EF-8D840A7BADB7}" destId="{B887B2F1-804F-4444-882C-62552E385C67}" srcOrd="0" destOrd="0" parTransId="{BAD8BFEE-53B1-44EF-B91A-B697F00D2B15}" sibTransId="{B458D6AF-86FF-489D-A3D8-4D152E9FA4FA}"/>
    <dgm:cxn modelId="{0C933979-9E2E-4B07-BB4F-A9CF9851EB30}" type="presOf" srcId="{DDABB320-BB7A-4090-B896-941C8034B648}" destId="{76CF0A07-E177-4CC9-8A97-12D8D7766C08}" srcOrd="0" destOrd="0" presId="urn:microsoft.com/office/officeart/2018/2/layout/IconVerticalSolidList"/>
    <dgm:cxn modelId="{C153FAC5-881C-47D6-B86D-E5AD6F4444DA}" type="presOf" srcId="{B887B2F1-804F-4444-882C-62552E385C67}" destId="{A5601038-705A-456F-A414-6CFBE6BED981}" srcOrd="0" destOrd="0" presId="urn:microsoft.com/office/officeart/2018/2/layout/IconVerticalSolidList"/>
    <dgm:cxn modelId="{973096DB-368E-43E7-8D8F-96B8680D4961}" type="presOf" srcId="{5B66BBEA-2A01-4E27-80D9-963C68FAEB70}" destId="{0451F706-ABEB-4947-A936-E678CE83B30D}" srcOrd="0" destOrd="0" presId="urn:microsoft.com/office/officeart/2018/2/layout/IconVerticalSolidList"/>
    <dgm:cxn modelId="{707397DD-B5A5-4DCC-A4F2-D91C366C195A}" type="presOf" srcId="{299FD847-CB63-44A5-8324-4E3290AC3D17}" destId="{448531F3-1C9D-464F-920E-49B4C14AB7BB}" srcOrd="0" destOrd="0" presId="urn:microsoft.com/office/officeart/2018/2/layout/IconVerticalSolidList"/>
    <dgm:cxn modelId="{521A56EC-F4EF-4AE0-80D3-E2872F863553}" srcId="{FE299CF9-38B2-4B3D-B1EF-8D840A7BADB7}" destId="{DDABB320-BB7A-4090-B896-941C8034B648}" srcOrd="4" destOrd="0" parTransId="{5F1A174D-45E8-4E5D-9CEA-F193D1EE6CCD}" sibTransId="{38F66FEB-40BB-428E-8CDB-B38A533F0F2C}"/>
    <dgm:cxn modelId="{6ED3E4EC-81AC-4722-A2C3-D8EB99799B1E}" srcId="{FE299CF9-38B2-4B3D-B1EF-8D840A7BADB7}" destId="{8B926E60-0C7A-4822-8630-30C465830534}" srcOrd="2" destOrd="0" parTransId="{FA8D4BD3-65A0-4193-AB85-319284E5C8C5}" sibTransId="{4178204C-409B-4E19-A5F2-AF3DBE5BED68}"/>
    <dgm:cxn modelId="{B7FB95F4-2476-460C-9565-3C635D073DCC}" type="presParOf" srcId="{E4846F94-32E1-4554-B3D8-59B5BA6801F1}" destId="{1090CB10-BA7F-4463-9681-FB2778E7EB42}" srcOrd="0" destOrd="0" presId="urn:microsoft.com/office/officeart/2018/2/layout/IconVerticalSolidList"/>
    <dgm:cxn modelId="{E8A46C3A-D116-4B95-B96A-85D106DE8F3E}" type="presParOf" srcId="{1090CB10-BA7F-4463-9681-FB2778E7EB42}" destId="{88C07AEF-F210-4483-9581-5396A33FC397}" srcOrd="0" destOrd="0" presId="urn:microsoft.com/office/officeart/2018/2/layout/IconVerticalSolidList"/>
    <dgm:cxn modelId="{DDAAF832-14DC-4FCF-9BCD-E87DAFC1CEDA}" type="presParOf" srcId="{1090CB10-BA7F-4463-9681-FB2778E7EB42}" destId="{79C40FBC-8182-468B-8101-C11130219D12}" srcOrd="1" destOrd="0" presId="urn:microsoft.com/office/officeart/2018/2/layout/IconVerticalSolidList"/>
    <dgm:cxn modelId="{D6FC9B06-A6D6-473D-8781-A9BA5302DFF6}" type="presParOf" srcId="{1090CB10-BA7F-4463-9681-FB2778E7EB42}" destId="{1124FB4E-B678-4FA8-A465-EF738E6459E0}" srcOrd="2" destOrd="0" presId="urn:microsoft.com/office/officeart/2018/2/layout/IconVerticalSolidList"/>
    <dgm:cxn modelId="{AF4F8862-2609-4904-9839-3F7F114C74DB}" type="presParOf" srcId="{1090CB10-BA7F-4463-9681-FB2778E7EB42}" destId="{A5601038-705A-456F-A414-6CFBE6BED981}" srcOrd="3" destOrd="0" presId="urn:microsoft.com/office/officeart/2018/2/layout/IconVerticalSolidList"/>
    <dgm:cxn modelId="{59B02340-7FC8-44BC-BCBE-FBCC22723A5E}" type="presParOf" srcId="{E4846F94-32E1-4554-B3D8-59B5BA6801F1}" destId="{B7954B4A-2758-41A7-84AC-4014A3A3F669}" srcOrd="1" destOrd="0" presId="urn:microsoft.com/office/officeart/2018/2/layout/IconVerticalSolidList"/>
    <dgm:cxn modelId="{7F44F42F-018F-487D-814E-FCEEAF69F284}" type="presParOf" srcId="{E4846F94-32E1-4554-B3D8-59B5BA6801F1}" destId="{D08C8D03-1C50-45F3-B891-70D4B5AE654D}" srcOrd="2" destOrd="0" presId="urn:microsoft.com/office/officeart/2018/2/layout/IconVerticalSolidList"/>
    <dgm:cxn modelId="{50008D02-0D39-4E57-AE6D-A4A2F90CA596}" type="presParOf" srcId="{D08C8D03-1C50-45F3-B891-70D4B5AE654D}" destId="{A2FD6F96-7E88-4CD2-AB5A-F69DB85D251C}" srcOrd="0" destOrd="0" presId="urn:microsoft.com/office/officeart/2018/2/layout/IconVerticalSolidList"/>
    <dgm:cxn modelId="{4CF7B2CA-57D6-40F8-9BCF-0404F8BFBE0C}" type="presParOf" srcId="{D08C8D03-1C50-45F3-B891-70D4B5AE654D}" destId="{0310087F-1F21-4C82-9157-BBC5F7F79CF3}" srcOrd="1" destOrd="0" presId="urn:microsoft.com/office/officeart/2018/2/layout/IconVerticalSolidList"/>
    <dgm:cxn modelId="{2E1856F1-2075-4152-8A4D-7CC3455B9359}" type="presParOf" srcId="{D08C8D03-1C50-45F3-B891-70D4B5AE654D}" destId="{7157A2C0-15C3-482B-80ED-CD285EE431C0}" srcOrd="2" destOrd="0" presId="urn:microsoft.com/office/officeart/2018/2/layout/IconVerticalSolidList"/>
    <dgm:cxn modelId="{1689C8F3-385A-40C0-B4A2-D2463FFB6E9E}" type="presParOf" srcId="{D08C8D03-1C50-45F3-B891-70D4B5AE654D}" destId="{448531F3-1C9D-464F-920E-49B4C14AB7BB}" srcOrd="3" destOrd="0" presId="urn:microsoft.com/office/officeart/2018/2/layout/IconVerticalSolidList"/>
    <dgm:cxn modelId="{A7E447B7-5E48-47CF-8AB0-26E0F234F1FC}" type="presParOf" srcId="{E4846F94-32E1-4554-B3D8-59B5BA6801F1}" destId="{8FDEDD3D-5255-4C35-ACFF-09DE4CD17DC7}" srcOrd="3" destOrd="0" presId="urn:microsoft.com/office/officeart/2018/2/layout/IconVerticalSolidList"/>
    <dgm:cxn modelId="{638F42AE-2D32-4521-A05B-F33E425190EB}" type="presParOf" srcId="{E4846F94-32E1-4554-B3D8-59B5BA6801F1}" destId="{D7FC3C92-54A7-4F83-A52C-391CCD1946BE}" srcOrd="4" destOrd="0" presId="urn:microsoft.com/office/officeart/2018/2/layout/IconVerticalSolidList"/>
    <dgm:cxn modelId="{36498DE2-503B-4D5D-9885-C1CB82701035}" type="presParOf" srcId="{D7FC3C92-54A7-4F83-A52C-391CCD1946BE}" destId="{3773482A-300A-4BA4-BF23-7007F054747F}" srcOrd="0" destOrd="0" presId="urn:microsoft.com/office/officeart/2018/2/layout/IconVerticalSolidList"/>
    <dgm:cxn modelId="{59DF5EEB-A700-4CEC-967B-B6621894E387}" type="presParOf" srcId="{D7FC3C92-54A7-4F83-A52C-391CCD1946BE}" destId="{EB0A9E93-FA34-449B-957F-E5BA887F3589}" srcOrd="1" destOrd="0" presId="urn:microsoft.com/office/officeart/2018/2/layout/IconVerticalSolidList"/>
    <dgm:cxn modelId="{F386A2CC-4809-48A7-955D-A4E0837C4060}" type="presParOf" srcId="{D7FC3C92-54A7-4F83-A52C-391CCD1946BE}" destId="{22A117A8-D5B3-4A9B-9CA6-41F04B3636A9}" srcOrd="2" destOrd="0" presId="urn:microsoft.com/office/officeart/2018/2/layout/IconVerticalSolidList"/>
    <dgm:cxn modelId="{2D880F1A-D723-45DB-AF8E-8D9C47433A06}" type="presParOf" srcId="{D7FC3C92-54A7-4F83-A52C-391CCD1946BE}" destId="{368E8322-31CF-4EFF-949A-ED74B5E2A5D8}" srcOrd="3" destOrd="0" presId="urn:microsoft.com/office/officeart/2018/2/layout/IconVerticalSolidList"/>
    <dgm:cxn modelId="{39D30BEE-97D4-4262-BF47-1B20F92ECE46}" type="presParOf" srcId="{E4846F94-32E1-4554-B3D8-59B5BA6801F1}" destId="{F8B5C3F3-7C9F-4872-92C6-649ED80D49AD}" srcOrd="5" destOrd="0" presId="urn:microsoft.com/office/officeart/2018/2/layout/IconVerticalSolidList"/>
    <dgm:cxn modelId="{FD6BF7A1-4969-4026-8585-E1371F53B7EE}" type="presParOf" srcId="{E4846F94-32E1-4554-B3D8-59B5BA6801F1}" destId="{09623351-2217-4267-A7AC-EBB0FB52E629}" srcOrd="6" destOrd="0" presId="urn:microsoft.com/office/officeart/2018/2/layout/IconVerticalSolidList"/>
    <dgm:cxn modelId="{12892DF8-C5A4-430D-BF17-22954A292ECC}" type="presParOf" srcId="{09623351-2217-4267-A7AC-EBB0FB52E629}" destId="{E4013184-87D4-4F56-A448-CE5DA1DB643F}" srcOrd="0" destOrd="0" presId="urn:microsoft.com/office/officeart/2018/2/layout/IconVerticalSolidList"/>
    <dgm:cxn modelId="{4A379E87-70AF-42EB-8331-DC1630C773A2}" type="presParOf" srcId="{09623351-2217-4267-A7AC-EBB0FB52E629}" destId="{67BB9DC3-D2B8-482A-B511-92A706CC1869}" srcOrd="1" destOrd="0" presId="urn:microsoft.com/office/officeart/2018/2/layout/IconVerticalSolidList"/>
    <dgm:cxn modelId="{F12FE7B4-3AA8-41A0-8630-F6C93BA42C12}" type="presParOf" srcId="{09623351-2217-4267-A7AC-EBB0FB52E629}" destId="{E1AA4794-A53A-44B5-B56F-C298CDD0552B}" srcOrd="2" destOrd="0" presId="urn:microsoft.com/office/officeart/2018/2/layout/IconVerticalSolidList"/>
    <dgm:cxn modelId="{89AA2863-8230-407B-AA24-E4ACF37ACCAD}" type="presParOf" srcId="{09623351-2217-4267-A7AC-EBB0FB52E629}" destId="{0451F706-ABEB-4947-A936-E678CE83B30D}" srcOrd="3" destOrd="0" presId="urn:microsoft.com/office/officeart/2018/2/layout/IconVerticalSolidList"/>
    <dgm:cxn modelId="{391048F4-F3E6-4FC4-A79B-DB823D8E2B00}" type="presParOf" srcId="{E4846F94-32E1-4554-B3D8-59B5BA6801F1}" destId="{2E7813D0-7D29-4D23-B5CD-9F9747822A43}" srcOrd="7" destOrd="0" presId="urn:microsoft.com/office/officeart/2018/2/layout/IconVerticalSolidList"/>
    <dgm:cxn modelId="{92E7528B-A159-43C9-ACBE-092682B27C68}" type="presParOf" srcId="{E4846F94-32E1-4554-B3D8-59B5BA6801F1}" destId="{FC132261-06FA-4CB7-9A32-0D2F8FDD5EAA}" srcOrd="8" destOrd="0" presId="urn:microsoft.com/office/officeart/2018/2/layout/IconVerticalSolidList"/>
    <dgm:cxn modelId="{36235E98-492A-4E23-A522-42B4EA2046D3}" type="presParOf" srcId="{FC132261-06FA-4CB7-9A32-0D2F8FDD5EAA}" destId="{197A0AAB-1E98-4D13-B055-8BF5EBDAF4D8}" srcOrd="0" destOrd="0" presId="urn:microsoft.com/office/officeart/2018/2/layout/IconVerticalSolidList"/>
    <dgm:cxn modelId="{655C8247-AC6C-4071-8CA5-E67DE09BB7ED}" type="presParOf" srcId="{FC132261-06FA-4CB7-9A32-0D2F8FDD5EAA}" destId="{505D266A-30DF-4274-BA22-66C8375A9F97}" srcOrd="1" destOrd="0" presId="urn:microsoft.com/office/officeart/2018/2/layout/IconVerticalSolidList"/>
    <dgm:cxn modelId="{712DE055-1C14-469D-AAAE-61191A683FA5}" type="presParOf" srcId="{FC132261-06FA-4CB7-9A32-0D2F8FDD5EAA}" destId="{D38D1509-B25F-435E-A907-77BA04CBF19E}" srcOrd="2" destOrd="0" presId="urn:microsoft.com/office/officeart/2018/2/layout/IconVerticalSolidList"/>
    <dgm:cxn modelId="{CB411141-4E42-4024-8CC8-C2A046896A4F}" type="presParOf" srcId="{FC132261-06FA-4CB7-9A32-0D2F8FDD5EAA}" destId="{76CF0A07-E177-4CC9-8A97-12D8D7766C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744BBC-A933-4854-86FE-E07BC448FA9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4B94C74-2DBC-427B-8AB3-DAAD4402EA96}" type="pres">
      <dgm:prSet presAssocID="{EA744BBC-A933-4854-86FE-E07BC448FA9E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EB8BE99B-7D9D-4E83-9734-3B321BB00251}" type="presOf" srcId="{EA744BBC-A933-4854-86FE-E07BC448FA9E}" destId="{C4B94C74-2DBC-427B-8AB3-DAAD4402EA9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744BBC-A933-4854-86FE-E07BC448FA9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4B94C74-2DBC-427B-8AB3-DAAD4402EA96}" type="pres">
      <dgm:prSet presAssocID="{EA744BBC-A933-4854-86FE-E07BC448FA9E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EB8BE99B-7D9D-4E83-9734-3B321BB00251}" type="presOf" srcId="{EA744BBC-A933-4854-86FE-E07BC448FA9E}" destId="{C4B94C74-2DBC-427B-8AB3-DAAD4402EA9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A744BBC-A933-4854-86FE-E07BC448FA9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4B94C74-2DBC-427B-8AB3-DAAD4402EA96}" type="pres">
      <dgm:prSet presAssocID="{EA744BBC-A933-4854-86FE-E07BC448FA9E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EB8BE99B-7D9D-4E83-9734-3B321BB00251}" type="presOf" srcId="{EA744BBC-A933-4854-86FE-E07BC448FA9E}" destId="{C4B94C74-2DBC-427B-8AB3-DAAD4402EA9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A744BBC-A933-4854-86FE-E07BC448FA9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4B94C74-2DBC-427B-8AB3-DAAD4402EA96}" type="pres">
      <dgm:prSet presAssocID="{EA744BBC-A933-4854-86FE-E07BC448FA9E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EB8BE99B-7D9D-4E83-9734-3B321BB00251}" type="presOf" srcId="{EA744BBC-A933-4854-86FE-E07BC448FA9E}" destId="{C4B94C74-2DBC-427B-8AB3-DAAD4402EA9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D395C-8502-4041-9530-175FFF07576C}">
      <dsp:nvSpPr>
        <dsp:cNvPr id="0" name=""/>
        <dsp:cNvSpPr/>
      </dsp:nvSpPr>
      <dsp:spPr>
        <a:xfrm>
          <a:off x="0" y="1117"/>
          <a:ext cx="9905999" cy="476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AB55D-64C3-49B4-B6E7-3D1683CE53F5}">
      <dsp:nvSpPr>
        <dsp:cNvPr id="0" name=""/>
        <dsp:cNvSpPr/>
      </dsp:nvSpPr>
      <dsp:spPr>
        <a:xfrm>
          <a:off x="144038" y="108253"/>
          <a:ext cx="261888" cy="2618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62E5D-5E9C-4EC9-8809-F162C877CD3A}">
      <dsp:nvSpPr>
        <dsp:cNvPr id="0" name=""/>
        <dsp:cNvSpPr/>
      </dsp:nvSpPr>
      <dsp:spPr>
        <a:xfrm>
          <a:off x="549965" y="1117"/>
          <a:ext cx="9356033" cy="47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4" tIns="50394" rIns="50394" bIns="503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Contesto e problema</a:t>
          </a:r>
          <a:endParaRPr lang="en-US" sz="1900" kern="1200"/>
        </a:p>
      </dsp:txBody>
      <dsp:txXfrm>
        <a:off x="549965" y="1117"/>
        <a:ext cx="9356033" cy="476160"/>
      </dsp:txXfrm>
    </dsp:sp>
    <dsp:sp modelId="{123048C0-8F5F-442C-9CFB-22C3676C9943}">
      <dsp:nvSpPr>
        <dsp:cNvPr id="0" name=""/>
        <dsp:cNvSpPr/>
      </dsp:nvSpPr>
      <dsp:spPr>
        <a:xfrm>
          <a:off x="0" y="596318"/>
          <a:ext cx="9905999" cy="476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5750A-1CAA-4B01-AC84-026E906FE1C6}">
      <dsp:nvSpPr>
        <dsp:cNvPr id="0" name=""/>
        <dsp:cNvSpPr/>
      </dsp:nvSpPr>
      <dsp:spPr>
        <a:xfrm>
          <a:off x="144038" y="703454"/>
          <a:ext cx="261888" cy="2618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A7D23-A06F-4B78-8033-4033207C88B4}">
      <dsp:nvSpPr>
        <dsp:cNvPr id="0" name=""/>
        <dsp:cNvSpPr/>
      </dsp:nvSpPr>
      <dsp:spPr>
        <a:xfrm>
          <a:off x="549965" y="596318"/>
          <a:ext cx="9356033" cy="47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4" tIns="50394" rIns="50394" bIns="503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Obiettivi progetto</a:t>
          </a:r>
          <a:endParaRPr lang="en-US" sz="1900" kern="1200"/>
        </a:p>
      </dsp:txBody>
      <dsp:txXfrm>
        <a:off x="549965" y="596318"/>
        <a:ext cx="9356033" cy="476160"/>
      </dsp:txXfrm>
    </dsp:sp>
    <dsp:sp modelId="{78A9ADBA-1CD1-46A4-B0D5-F5FE192785E8}">
      <dsp:nvSpPr>
        <dsp:cNvPr id="0" name=""/>
        <dsp:cNvSpPr/>
      </dsp:nvSpPr>
      <dsp:spPr>
        <a:xfrm>
          <a:off x="0" y="1191518"/>
          <a:ext cx="9905999" cy="476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B19BB-5776-42CF-A7F0-2BD20A0B4819}">
      <dsp:nvSpPr>
        <dsp:cNvPr id="0" name=""/>
        <dsp:cNvSpPr/>
      </dsp:nvSpPr>
      <dsp:spPr>
        <a:xfrm>
          <a:off x="144038" y="1298654"/>
          <a:ext cx="261888" cy="2618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60E3D-365E-4B68-A628-C2BCFF0BB899}">
      <dsp:nvSpPr>
        <dsp:cNvPr id="0" name=""/>
        <dsp:cNvSpPr/>
      </dsp:nvSpPr>
      <dsp:spPr>
        <a:xfrm>
          <a:off x="549965" y="1191518"/>
          <a:ext cx="9356033" cy="47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4" tIns="50394" rIns="50394" bIns="503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Pubblico target</a:t>
          </a:r>
          <a:endParaRPr lang="en-US" sz="1900" kern="1200"/>
        </a:p>
      </dsp:txBody>
      <dsp:txXfrm>
        <a:off x="549965" y="1191518"/>
        <a:ext cx="9356033" cy="476160"/>
      </dsp:txXfrm>
    </dsp:sp>
    <dsp:sp modelId="{1E5BD579-16BC-44D2-815F-BB7A60E466D7}">
      <dsp:nvSpPr>
        <dsp:cNvPr id="0" name=""/>
        <dsp:cNvSpPr/>
      </dsp:nvSpPr>
      <dsp:spPr>
        <a:xfrm>
          <a:off x="0" y="1786719"/>
          <a:ext cx="9905999" cy="476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30668-3B33-4B6D-8C21-4F39F5677C28}">
      <dsp:nvSpPr>
        <dsp:cNvPr id="0" name=""/>
        <dsp:cNvSpPr/>
      </dsp:nvSpPr>
      <dsp:spPr>
        <a:xfrm>
          <a:off x="144038" y="1893855"/>
          <a:ext cx="261888" cy="2618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72728-BE1B-4368-AA3B-314F646944CC}">
      <dsp:nvSpPr>
        <dsp:cNvPr id="0" name=""/>
        <dsp:cNvSpPr/>
      </dsp:nvSpPr>
      <dsp:spPr>
        <a:xfrm>
          <a:off x="549965" y="1786719"/>
          <a:ext cx="9356033" cy="47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4" tIns="50394" rIns="50394" bIns="503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Concept e design</a:t>
          </a:r>
          <a:endParaRPr lang="en-US" sz="1900" kern="1200"/>
        </a:p>
      </dsp:txBody>
      <dsp:txXfrm>
        <a:off x="549965" y="1786719"/>
        <a:ext cx="9356033" cy="476160"/>
      </dsp:txXfrm>
    </dsp:sp>
    <dsp:sp modelId="{DA3BC5DF-8357-4384-B378-7FEF9DF50DE4}">
      <dsp:nvSpPr>
        <dsp:cNvPr id="0" name=""/>
        <dsp:cNvSpPr/>
      </dsp:nvSpPr>
      <dsp:spPr>
        <a:xfrm>
          <a:off x="0" y="2381920"/>
          <a:ext cx="9905999" cy="476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AEEF1-F575-4399-A941-ED8EFF2E6F1F}">
      <dsp:nvSpPr>
        <dsp:cNvPr id="0" name=""/>
        <dsp:cNvSpPr/>
      </dsp:nvSpPr>
      <dsp:spPr>
        <a:xfrm>
          <a:off x="144038" y="2489056"/>
          <a:ext cx="261888" cy="2618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9DB6D-1849-4C69-A7EC-9C58A077DEE0}">
      <dsp:nvSpPr>
        <dsp:cNvPr id="0" name=""/>
        <dsp:cNvSpPr/>
      </dsp:nvSpPr>
      <dsp:spPr>
        <a:xfrm>
          <a:off x="549965" y="2381920"/>
          <a:ext cx="9356033" cy="47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4" tIns="50394" rIns="50394" bIns="503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Usabilità ed esperienze utente (video e prototipo)</a:t>
          </a:r>
          <a:endParaRPr lang="en-US" sz="1900" kern="1200" dirty="0"/>
        </a:p>
      </dsp:txBody>
      <dsp:txXfrm>
        <a:off x="549965" y="2381920"/>
        <a:ext cx="9356033" cy="476160"/>
      </dsp:txXfrm>
    </dsp:sp>
    <dsp:sp modelId="{577381FE-9AC2-4C9D-B93F-D856C30224E7}">
      <dsp:nvSpPr>
        <dsp:cNvPr id="0" name=""/>
        <dsp:cNvSpPr/>
      </dsp:nvSpPr>
      <dsp:spPr>
        <a:xfrm>
          <a:off x="0" y="2977120"/>
          <a:ext cx="9905999" cy="476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83DB2-F0CF-4349-B702-3AA652628641}">
      <dsp:nvSpPr>
        <dsp:cNvPr id="0" name=""/>
        <dsp:cNvSpPr/>
      </dsp:nvSpPr>
      <dsp:spPr>
        <a:xfrm>
          <a:off x="144038" y="3084257"/>
          <a:ext cx="261888" cy="2618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4C930-4767-428A-96EE-E823DBE51DC5}">
      <dsp:nvSpPr>
        <dsp:cNvPr id="0" name=""/>
        <dsp:cNvSpPr/>
      </dsp:nvSpPr>
      <dsp:spPr>
        <a:xfrm>
          <a:off x="549965" y="2977120"/>
          <a:ext cx="9356033" cy="47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4" tIns="50394" rIns="50394" bIns="503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Piani futuri</a:t>
          </a:r>
          <a:endParaRPr lang="en-US" sz="1900" kern="1200"/>
        </a:p>
      </dsp:txBody>
      <dsp:txXfrm>
        <a:off x="549965" y="2977120"/>
        <a:ext cx="9356033" cy="4761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03CAF-CC1C-469A-B469-EAF3481E5AD3}">
      <dsp:nvSpPr>
        <dsp:cNvPr id="0" name=""/>
        <dsp:cNvSpPr/>
      </dsp:nvSpPr>
      <dsp:spPr>
        <a:xfrm>
          <a:off x="0" y="1118799"/>
          <a:ext cx="9905999" cy="1216800"/>
        </a:xfrm>
        <a:prstGeom prst="roundRect">
          <a:avLst/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rgbClr val="00FFEF"/>
              </a:solidFill>
              <a:hlinkClick xmlns:r="http://schemas.openxmlformats.org/officeDocument/2006/relationships" r:id="rId1"/>
            </a:rPr>
            <a:t>Prototipo UI lavatrice</a:t>
          </a:r>
          <a:endParaRPr lang="it-IT" sz="2000" kern="1200" dirty="0">
            <a:solidFill>
              <a:srgbClr val="00FFEF"/>
            </a:solidFill>
          </a:endParaRPr>
        </a:p>
      </dsp:txBody>
      <dsp:txXfrm>
        <a:off x="59399" y="1178198"/>
        <a:ext cx="9787201" cy="10980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07AEF-F210-4483-9581-5396A33FC397}">
      <dsp:nvSpPr>
        <dsp:cNvPr id="0" name=""/>
        <dsp:cNvSpPr/>
      </dsp:nvSpPr>
      <dsp:spPr>
        <a:xfrm>
          <a:off x="0" y="1433"/>
          <a:ext cx="9905999" cy="726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40FBC-8182-468B-8101-C11130219D12}">
      <dsp:nvSpPr>
        <dsp:cNvPr id="0" name=""/>
        <dsp:cNvSpPr/>
      </dsp:nvSpPr>
      <dsp:spPr>
        <a:xfrm>
          <a:off x="219808" y="164927"/>
          <a:ext cx="399651" cy="3996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01038-705A-456F-A414-6CFBE6BED981}">
      <dsp:nvSpPr>
        <dsp:cNvPr id="0" name=""/>
        <dsp:cNvSpPr/>
      </dsp:nvSpPr>
      <dsp:spPr>
        <a:xfrm>
          <a:off x="839267" y="1433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Test e miglioramenti funzionalità</a:t>
          </a:r>
          <a:endParaRPr lang="en-US" sz="2200" kern="1200"/>
        </a:p>
      </dsp:txBody>
      <dsp:txXfrm>
        <a:off x="839267" y="1433"/>
        <a:ext cx="9066731" cy="726638"/>
      </dsp:txXfrm>
    </dsp:sp>
    <dsp:sp modelId="{A2FD6F96-7E88-4CD2-AB5A-F69DB85D251C}">
      <dsp:nvSpPr>
        <dsp:cNvPr id="0" name=""/>
        <dsp:cNvSpPr/>
      </dsp:nvSpPr>
      <dsp:spPr>
        <a:xfrm>
          <a:off x="0" y="909731"/>
          <a:ext cx="9905999" cy="726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0087F-1F21-4C82-9157-BBC5F7F79CF3}">
      <dsp:nvSpPr>
        <dsp:cNvPr id="0" name=""/>
        <dsp:cNvSpPr/>
      </dsp:nvSpPr>
      <dsp:spPr>
        <a:xfrm>
          <a:off x="219808" y="1073225"/>
          <a:ext cx="399651" cy="3996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531F3-1C9D-464F-920E-49B4C14AB7BB}">
      <dsp:nvSpPr>
        <dsp:cNvPr id="0" name=""/>
        <dsp:cNvSpPr/>
      </dsp:nvSpPr>
      <dsp:spPr>
        <a:xfrm>
          <a:off x="839267" y="909731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Monitoraggio consumi energetici avanzato</a:t>
          </a:r>
          <a:endParaRPr lang="en-US" sz="2200" kern="1200"/>
        </a:p>
      </dsp:txBody>
      <dsp:txXfrm>
        <a:off x="839267" y="909731"/>
        <a:ext cx="9066731" cy="726638"/>
      </dsp:txXfrm>
    </dsp:sp>
    <dsp:sp modelId="{3773482A-300A-4BA4-BF23-7007F054747F}">
      <dsp:nvSpPr>
        <dsp:cNvPr id="0" name=""/>
        <dsp:cNvSpPr/>
      </dsp:nvSpPr>
      <dsp:spPr>
        <a:xfrm>
          <a:off x="0" y="1818029"/>
          <a:ext cx="9905999" cy="726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A9E93-FA34-449B-957F-E5BA887F3589}">
      <dsp:nvSpPr>
        <dsp:cNvPr id="0" name=""/>
        <dsp:cNvSpPr/>
      </dsp:nvSpPr>
      <dsp:spPr>
        <a:xfrm>
          <a:off x="219808" y="1981522"/>
          <a:ext cx="399651" cy="3996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E8322-31CF-4EFF-949A-ED74B5E2A5D8}">
      <dsp:nvSpPr>
        <dsp:cNvPr id="0" name=""/>
        <dsp:cNvSpPr/>
      </dsp:nvSpPr>
      <dsp:spPr>
        <a:xfrm>
          <a:off x="839267" y="1818029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Riconoscimento automatico carico</a:t>
          </a:r>
          <a:endParaRPr lang="en-US" sz="2200" kern="1200"/>
        </a:p>
      </dsp:txBody>
      <dsp:txXfrm>
        <a:off x="839267" y="1818029"/>
        <a:ext cx="9066731" cy="726638"/>
      </dsp:txXfrm>
    </dsp:sp>
    <dsp:sp modelId="{E4013184-87D4-4F56-A448-CE5DA1DB643F}">
      <dsp:nvSpPr>
        <dsp:cNvPr id="0" name=""/>
        <dsp:cNvSpPr/>
      </dsp:nvSpPr>
      <dsp:spPr>
        <a:xfrm>
          <a:off x="0" y="2726327"/>
          <a:ext cx="9905999" cy="726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B9DC3-D2B8-482A-B511-92A706CC1869}">
      <dsp:nvSpPr>
        <dsp:cNvPr id="0" name=""/>
        <dsp:cNvSpPr/>
      </dsp:nvSpPr>
      <dsp:spPr>
        <a:xfrm>
          <a:off x="219808" y="2889820"/>
          <a:ext cx="399651" cy="3996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1F706-ABEB-4947-A936-E678CE83B30D}">
      <dsp:nvSpPr>
        <dsp:cNvPr id="0" name=""/>
        <dsp:cNvSpPr/>
      </dsp:nvSpPr>
      <dsp:spPr>
        <a:xfrm>
          <a:off x="839267" y="2726327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Applicazione controllo remoto</a:t>
          </a:r>
          <a:endParaRPr lang="en-US" sz="2200" kern="1200"/>
        </a:p>
      </dsp:txBody>
      <dsp:txXfrm>
        <a:off x="839267" y="2726327"/>
        <a:ext cx="9066731" cy="726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D395C-8502-4041-9530-175FFF07576C}">
      <dsp:nvSpPr>
        <dsp:cNvPr id="0" name=""/>
        <dsp:cNvSpPr/>
      </dsp:nvSpPr>
      <dsp:spPr>
        <a:xfrm>
          <a:off x="0" y="1433"/>
          <a:ext cx="9905999" cy="726638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AB55D-64C3-49B4-B6E7-3D1683CE53F5}">
      <dsp:nvSpPr>
        <dsp:cNvPr id="0" name=""/>
        <dsp:cNvSpPr/>
      </dsp:nvSpPr>
      <dsp:spPr>
        <a:xfrm>
          <a:off x="219808" y="164927"/>
          <a:ext cx="399651" cy="3996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62E5D-5E9C-4EC9-8809-F162C877CD3A}">
      <dsp:nvSpPr>
        <dsp:cNvPr id="0" name=""/>
        <dsp:cNvSpPr/>
      </dsp:nvSpPr>
      <dsp:spPr>
        <a:xfrm>
          <a:off x="839267" y="1433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Azienda elettrodomestici</a:t>
          </a:r>
          <a:endParaRPr lang="en-US" sz="2200" kern="1200" dirty="0"/>
        </a:p>
      </dsp:txBody>
      <dsp:txXfrm>
        <a:off x="839267" y="1433"/>
        <a:ext cx="9066731" cy="726638"/>
      </dsp:txXfrm>
    </dsp:sp>
    <dsp:sp modelId="{123048C0-8F5F-442C-9CFB-22C3676C9943}">
      <dsp:nvSpPr>
        <dsp:cNvPr id="0" name=""/>
        <dsp:cNvSpPr/>
      </dsp:nvSpPr>
      <dsp:spPr>
        <a:xfrm>
          <a:off x="0" y="909731"/>
          <a:ext cx="9905999" cy="726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>
          <a:solidFill>
            <a:srgbClr val="00FFFF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5750A-1CAA-4B01-AC84-026E906FE1C6}">
      <dsp:nvSpPr>
        <dsp:cNvPr id="0" name=""/>
        <dsp:cNvSpPr/>
      </dsp:nvSpPr>
      <dsp:spPr>
        <a:xfrm>
          <a:off x="219808" y="1073225"/>
          <a:ext cx="399651" cy="3996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A7D23-A06F-4B78-8033-4033207C88B4}">
      <dsp:nvSpPr>
        <dsp:cNvPr id="0" name=""/>
        <dsp:cNvSpPr/>
      </dsp:nvSpPr>
      <dsp:spPr>
        <a:xfrm>
          <a:off x="839267" y="909731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Progettazione UI</a:t>
          </a:r>
          <a:endParaRPr lang="en-US" sz="2200" kern="1200"/>
        </a:p>
      </dsp:txBody>
      <dsp:txXfrm>
        <a:off x="839267" y="909731"/>
        <a:ext cx="9066731" cy="726638"/>
      </dsp:txXfrm>
    </dsp:sp>
    <dsp:sp modelId="{78A9ADBA-1CD1-46A4-B0D5-F5FE192785E8}">
      <dsp:nvSpPr>
        <dsp:cNvPr id="0" name=""/>
        <dsp:cNvSpPr/>
      </dsp:nvSpPr>
      <dsp:spPr>
        <a:xfrm>
          <a:off x="0" y="1818029"/>
          <a:ext cx="9905999" cy="726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>
          <a:solidFill>
            <a:srgbClr val="00FFFF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B19BB-5776-42CF-A7F0-2BD20A0B4819}">
      <dsp:nvSpPr>
        <dsp:cNvPr id="0" name=""/>
        <dsp:cNvSpPr/>
      </dsp:nvSpPr>
      <dsp:spPr>
        <a:xfrm>
          <a:off x="219808" y="1981522"/>
          <a:ext cx="399651" cy="3996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60E3D-365E-4B68-A628-C2BCFF0BB899}">
      <dsp:nvSpPr>
        <dsp:cNvPr id="0" name=""/>
        <dsp:cNvSpPr/>
      </dsp:nvSpPr>
      <dsp:spPr>
        <a:xfrm>
          <a:off x="839267" y="1818029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Integrazione di nuove tecnologie</a:t>
          </a:r>
          <a:endParaRPr lang="en-US" sz="2200" u="sng" kern="1200" dirty="0"/>
        </a:p>
      </dsp:txBody>
      <dsp:txXfrm>
        <a:off x="839267" y="1818029"/>
        <a:ext cx="9066731" cy="726638"/>
      </dsp:txXfrm>
    </dsp:sp>
    <dsp:sp modelId="{1E5BD579-16BC-44D2-815F-BB7A60E466D7}">
      <dsp:nvSpPr>
        <dsp:cNvPr id="0" name=""/>
        <dsp:cNvSpPr/>
      </dsp:nvSpPr>
      <dsp:spPr>
        <a:xfrm>
          <a:off x="0" y="2726327"/>
          <a:ext cx="9905999" cy="726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>
          <a:solidFill>
            <a:srgbClr val="00FFFF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30668-3B33-4B6D-8C21-4F39F5677C28}">
      <dsp:nvSpPr>
        <dsp:cNvPr id="0" name=""/>
        <dsp:cNvSpPr/>
      </dsp:nvSpPr>
      <dsp:spPr>
        <a:xfrm>
          <a:off x="219808" y="2889820"/>
          <a:ext cx="399651" cy="3996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72728-BE1B-4368-AA3B-314F646944CC}">
      <dsp:nvSpPr>
        <dsp:cNvPr id="0" name=""/>
        <dsp:cNvSpPr/>
      </dsp:nvSpPr>
      <dsp:spPr>
        <a:xfrm>
          <a:off x="839267" y="2726327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Servizi consumi energetici</a:t>
          </a:r>
          <a:endParaRPr lang="en-US" sz="2200" kern="1200"/>
        </a:p>
      </dsp:txBody>
      <dsp:txXfrm>
        <a:off x="839267" y="2726327"/>
        <a:ext cx="9066731" cy="726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07AEF-F210-4483-9581-5396A33FC397}">
      <dsp:nvSpPr>
        <dsp:cNvPr id="0" name=""/>
        <dsp:cNvSpPr/>
      </dsp:nvSpPr>
      <dsp:spPr>
        <a:xfrm>
          <a:off x="0" y="1433"/>
          <a:ext cx="9905999" cy="726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40FBC-8182-468B-8101-C11130219D12}">
      <dsp:nvSpPr>
        <dsp:cNvPr id="0" name=""/>
        <dsp:cNvSpPr/>
      </dsp:nvSpPr>
      <dsp:spPr>
        <a:xfrm>
          <a:off x="219808" y="164927"/>
          <a:ext cx="399651" cy="3996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01038-705A-456F-A414-6CFBE6BED981}">
      <dsp:nvSpPr>
        <dsp:cNvPr id="0" name=""/>
        <dsp:cNvSpPr/>
      </dsp:nvSpPr>
      <dsp:spPr>
        <a:xfrm>
          <a:off x="839267" y="1433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Operazione a più livelli</a:t>
          </a:r>
          <a:endParaRPr lang="en-US" sz="2200" kern="1200"/>
        </a:p>
      </dsp:txBody>
      <dsp:txXfrm>
        <a:off x="839267" y="1433"/>
        <a:ext cx="9066731" cy="726638"/>
      </dsp:txXfrm>
    </dsp:sp>
    <dsp:sp modelId="{A2FD6F96-7E88-4CD2-AB5A-F69DB85D251C}">
      <dsp:nvSpPr>
        <dsp:cNvPr id="0" name=""/>
        <dsp:cNvSpPr/>
      </dsp:nvSpPr>
      <dsp:spPr>
        <a:xfrm>
          <a:off x="0" y="909731"/>
          <a:ext cx="9905999" cy="726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0087F-1F21-4C82-9157-BBC5F7F79CF3}">
      <dsp:nvSpPr>
        <dsp:cNvPr id="0" name=""/>
        <dsp:cNvSpPr/>
      </dsp:nvSpPr>
      <dsp:spPr>
        <a:xfrm>
          <a:off x="219808" y="1073225"/>
          <a:ext cx="399651" cy="3996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531F3-1C9D-464F-920E-49B4C14AB7BB}">
      <dsp:nvSpPr>
        <dsp:cNvPr id="0" name=""/>
        <dsp:cNvSpPr/>
      </dsp:nvSpPr>
      <dsp:spPr>
        <a:xfrm>
          <a:off x="839267" y="909731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Accesso facile</a:t>
          </a:r>
          <a:endParaRPr lang="en-US" sz="2200" kern="1200"/>
        </a:p>
      </dsp:txBody>
      <dsp:txXfrm>
        <a:off x="839267" y="909731"/>
        <a:ext cx="9066731" cy="726638"/>
      </dsp:txXfrm>
    </dsp:sp>
    <dsp:sp modelId="{3773482A-300A-4BA4-BF23-7007F054747F}">
      <dsp:nvSpPr>
        <dsp:cNvPr id="0" name=""/>
        <dsp:cNvSpPr/>
      </dsp:nvSpPr>
      <dsp:spPr>
        <a:xfrm>
          <a:off x="0" y="1818029"/>
          <a:ext cx="9905999" cy="726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A9E93-FA34-449B-957F-E5BA887F3589}">
      <dsp:nvSpPr>
        <dsp:cNvPr id="0" name=""/>
        <dsp:cNvSpPr/>
      </dsp:nvSpPr>
      <dsp:spPr>
        <a:xfrm>
          <a:off x="219808" y="1981522"/>
          <a:ext cx="399651" cy="3996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E8322-31CF-4EFF-949A-ED74B5E2A5D8}">
      <dsp:nvSpPr>
        <dsp:cNvPr id="0" name=""/>
        <dsp:cNvSpPr/>
      </dsp:nvSpPr>
      <dsp:spPr>
        <a:xfrm>
          <a:off x="839267" y="1818029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Gradevole</a:t>
          </a:r>
          <a:endParaRPr lang="en-US" sz="2200" kern="1200"/>
        </a:p>
      </dsp:txBody>
      <dsp:txXfrm>
        <a:off x="839267" y="1818029"/>
        <a:ext cx="9066731" cy="726638"/>
      </dsp:txXfrm>
    </dsp:sp>
    <dsp:sp modelId="{E4013184-87D4-4F56-A448-CE5DA1DB643F}">
      <dsp:nvSpPr>
        <dsp:cNvPr id="0" name=""/>
        <dsp:cNvSpPr/>
      </dsp:nvSpPr>
      <dsp:spPr>
        <a:xfrm>
          <a:off x="0" y="2726327"/>
          <a:ext cx="9905999" cy="726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B9DC3-D2B8-482A-B511-92A706CC1869}">
      <dsp:nvSpPr>
        <dsp:cNvPr id="0" name=""/>
        <dsp:cNvSpPr/>
      </dsp:nvSpPr>
      <dsp:spPr>
        <a:xfrm>
          <a:off x="219808" y="2889820"/>
          <a:ext cx="399651" cy="3996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1F706-ABEB-4947-A936-E678CE83B30D}">
      <dsp:nvSpPr>
        <dsp:cNvPr id="0" name=""/>
        <dsp:cNvSpPr/>
      </dsp:nvSpPr>
      <dsp:spPr>
        <a:xfrm>
          <a:off x="839267" y="2726327"/>
          <a:ext cx="9066731" cy="726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03" tIns="76903" rIns="76903" bIns="769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Semplice</a:t>
          </a:r>
          <a:endParaRPr lang="en-US" sz="2200" kern="1200"/>
        </a:p>
      </dsp:txBody>
      <dsp:txXfrm>
        <a:off x="839267" y="2726327"/>
        <a:ext cx="9066731" cy="7266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62B97-A229-44E6-B718-B3D1DFEFD621}">
      <dsp:nvSpPr>
        <dsp:cNvPr id="0" name=""/>
        <dsp:cNvSpPr/>
      </dsp:nvSpPr>
      <dsp:spPr>
        <a:xfrm>
          <a:off x="0" y="14386"/>
          <a:ext cx="9905999" cy="342225"/>
        </a:xfrm>
        <a:prstGeom prst="roundRect">
          <a:avLst/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Casalinghe/casalinghi</a:t>
          </a:r>
          <a:endParaRPr lang="en-US" sz="1500" kern="1200" dirty="0"/>
        </a:p>
      </dsp:txBody>
      <dsp:txXfrm>
        <a:off x="16706" y="31092"/>
        <a:ext cx="9872587" cy="308813"/>
      </dsp:txXfrm>
    </dsp:sp>
    <dsp:sp modelId="{DEC94BF5-CFDB-421A-B5FA-91FF3948CE25}">
      <dsp:nvSpPr>
        <dsp:cNvPr id="0" name=""/>
        <dsp:cNvSpPr/>
      </dsp:nvSpPr>
      <dsp:spPr>
        <a:xfrm>
          <a:off x="0" y="399811"/>
          <a:ext cx="9905999" cy="342225"/>
        </a:xfrm>
        <a:prstGeom prst="roundRect">
          <a:avLst/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Studenti</a:t>
          </a:r>
          <a:endParaRPr lang="en-US" sz="1500" kern="1200" dirty="0"/>
        </a:p>
      </dsp:txBody>
      <dsp:txXfrm>
        <a:off x="16706" y="416517"/>
        <a:ext cx="9872587" cy="308813"/>
      </dsp:txXfrm>
    </dsp:sp>
    <dsp:sp modelId="{0D94F6E5-4C89-4757-BD63-8BCC495B317A}">
      <dsp:nvSpPr>
        <dsp:cNvPr id="0" name=""/>
        <dsp:cNvSpPr/>
      </dsp:nvSpPr>
      <dsp:spPr>
        <a:xfrm>
          <a:off x="0" y="785236"/>
          <a:ext cx="9905999" cy="342225"/>
        </a:xfrm>
        <a:prstGeom prst="roundRect">
          <a:avLst/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Singles</a:t>
          </a:r>
          <a:endParaRPr lang="en-US" sz="1500" kern="1200" dirty="0"/>
        </a:p>
      </dsp:txBody>
      <dsp:txXfrm>
        <a:off x="16706" y="801942"/>
        <a:ext cx="9872587" cy="308813"/>
      </dsp:txXfrm>
    </dsp:sp>
    <dsp:sp modelId="{9034C9F0-A598-4A0D-8977-C41F25D0C0FF}">
      <dsp:nvSpPr>
        <dsp:cNvPr id="0" name=""/>
        <dsp:cNvSpPr/>
      </dsp:nvSpPr>
      <dsp:spPr>
        <a:xfrm>
          <a:off x="0" y="1170661"/>
          <a:ext cx="9905999" cy="342225"/>
        </a:xfrm>
        <a:prstGeom prst="roundRect">
          <a:avLst/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Coppie</a:t>
          </a:r>
          <a:endParaRPr lang="en-US" sz="1500" kern="1200" dirty="0"/>
        </a:p>
      </dsp:txBody>
      <dsp:txXfrm>
        <a:off x="16706" y="1187367"/>
        <a:ext cx="9872587" cy="308813"/>
      </dsp:txXfrm>
    </dsp:sp>
    <dsp:sp modelId="{27F82357-B44F-49F8-966F-D691FC471714}">
      <dsp:nvSpPr>
        <dsp:cNvPr id="0" name=""/>
        <dsp:cNvSpPr/>
      </dsp:nvSpPr>
      <dsp:spPr>
        <a:xfrm>
          <a:off x="0" y="1556086"/>
          <a:ext cx="9905999" cy="342225"/>
        </a:xfrm>
        <a:prstGeom prst="roundRect">
          <a:avLst/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Strutture sanitarie</a:t>
          </a:r>
          <a:endParaRPr lang="en-US" sz="1500" kern="1200" dirty="0"/>
        </a:p>
      </dsp:txBody>
      <dsp:txXfrm>
        <a:off x="16706" y="1572792"/>
        <a:ext cx="9872587" cy="308813"/>
      </dsp:txXfrm>
    </dsp:sp>
    <dsp:sp modelId="{A1E9C571-D0D7-4E20-AC73-417287017A54}">
      <dsp:nvSpPr>
        <dsp:cNvPr id="0" name=""/>
        <dsp:cNvSpPr/>
      </dsp:nvSpPr>
      <dsp:spPr>
        <a:xfrm>
          <a:off x="0" y="1941512"/>
          <a:ext cx="9905999" cy="342225"/>
        </a:xfrm>
        <a:prstGeom prst="roundRect">
          <a:avLst/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Giovani</a:t>
          </a:r>
          <a:endParaRPr lang="en-US" sz="1500" kern="1200" dirty="0"/>
        </a:p>
      </dsp:txBody>
      <dsp:txXfrm>
        <a:off x="16706" y="1958218"/>
        <a:ext cx="9872587" cy="308813"/>
      </dsp:txXfrm>
    </dsp:sp>
    <dsp:sp modelId="{E98E7A30-1E70-4A36-A2E3-570E9835D14F}">
      <dsp:nvSpPr>
        <dsp:cNvPr id="0" name=""/>
        <dsp:cNvSpPr/>
      </dsp:nvSpPr>
      <dsp:spPr>
        <a:xfrm>
          <a:off x="0" y="2326937"/>
          <a:ext cx="9905999" cy="342225"/>
        </a:xfrm>
        <a:prstGeom prst="roundRect">
          <a:avLst/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Adulti</a:t>
          </a:r>
          <a:endParaRPr lang="en-US" sz="1500" kern="1200" dirty="0"/>
        </a:p>
      </dsp:txBody>
      <dsp:txXfrm>
        <a:off x="16706" y="2343643"/>
        <a:ext cx="9872587" cy="308813"/>
      </dsp:txXfrm>
    </dsp:sp>
    <dsp:sp modelId="{2EEF942D-2318-42B6-8430-E861468FA90E}">
      <dsp:nvSpPr>
        <dsp:cNvPr id="0" name=""/>
        <dsp:cNvSpPr/>
      </dsp:nvSpPr>
      <dsp:spPr>
        <a:xfrm>
          <a:off x="0" y="2712361"/>
          <a:ext cx="9905999" cy="342225"/>
        </a:xfrm>
        <a:prstGeom prst="roundRect">
          <a:avLst/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Anziani</a:t>
          </a:r>
          <a:endParaRPr lang="en-US" sz="1500" kern="1200" dirty="0"/>
        </a:p>
      </dsp:txBody>
      <dsp:txXfrm>
        <a:off x="16706" y="2729067"/>
        <a:ext cx="9872587" cy="308813"/>
      </dsp:txXfrm>
    </dsp:sp>
    <dsp:sp modelId="{92B95916-9FDA-4F6C-9416-C366168BFAB6}">
      <dsp:nvSpPr>
        <dsp:cNvPr id="0" name=""/>
        <dsp:cNvSpPr/>
      </dsp:nvSpPr>
      <dsp:spPr>
        <a:xfrm>
          <a:off x="0" y="3097787"/>
          <a:ext cx="9905999" cy="342225"/>
        </a:xfrm>
        <a:prstGeom prst="roundRect">
          <a:avLst/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Industria tessile</a:t>
          </a:r>
          <a:endParaRPr lang="en-US" sz="1500" kern="1200" dirty="0"/>
        </a:p>
      </dsp:txBody>
      <dsp:txXfrm>
        <a:off x="16706" y="3114493"/>
        <a:ext cx="9872587" cy="3088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07AEF-F210-4483-9581-5396A33FC397}">
      <dsp:nvSpPr>
        <dsp:cNvPr id="0" name=""/>
        <dsp:cNvSpPr/>
      </dsp:nvSpPr>
      <dsp:spPr>
        <a:xfrm>
          <a:off x="0" y="2698"/>
          <a:ext cx="9905999" cy="5748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40FBC-8182-468B-8101-C11130219D12}">
      <dsp:nvSpPr>
        <dsp:cNvPr id="0" name=""/>
        <dsp:cNvSpPr/>
      </dsp:nvSpPr>
      <dsp:spPr>
        <a:xfrm>
          <a:off x="173887" y="132036"/>
          <a:ext cx="316158" cy="316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01038-705A-456F-A414-6CFBE6BED981}">
      <dsp:nvSpPr>
        <dsp:cNvPr id="0" name=""/>
        <dsp:cNvSpPr/>
      </dsp:nvSpPr>
      <dsp:spPr>
        <a:xfrm>
          <a:off x="663932" y="2698"/>
          <a:ext cx="9242066" cy="574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37" tIns="60837" rIns="60837" bIns="6083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Lavasciuga domotica</a:t>
          </a:r>
          <a:endParaRPr lang="en-US" sz="1900" kern="1200"/>
        </a:p>
      </dsp:txBody>
      <dsp:txXfrm>
        <a:off x="663932" y="2698"/>
        <a:ext cx="9242066" cy="574833"/>
      </dsp:txXfrm>
    </dsp:sp>
    <dsp:sp modelId="{A2FD6F96-7E88-4CD2-AB5A-F69DB85D251C}">
      <dsp:nvSpPr>
        <dsp:cNvPr id="0" name=""/>
        <dsp:cNvSpPr/>
      </dsp:nvSpPr>
      <dsp:spPr>
        <a:xfrm>
          <a:off x="0" y="721240"/>
          <a:ext cx="9905999" cy="5748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0087F-1F21-4C82-9157-BBC5F7F79CF3}">
      <dsp:nvSpPr>
        <dsp:cNvPr id="0" name=""/>
        <dsp:cNvSpPr/>
      </dsp:nvSpPr>
      <dsp:spPr>
        <a:xfrm>
          <a:off x="173887" y="850578"/>
          <a:ext cx="316158" cy="3161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531F3-1C9D-464F-920E-49B4C14AB7BB}">
      <dsp:nvSpPr>
        <dsp:cNvPr id="0" name=""/>
        <dsp:cNvSpPr/>
      </dsp:nvSpPr>
      <dsp:spPr>
        <a:xfrm>
          <a:off x="663932" y="721240"/>
          <a:ext cx="9242066" cy="574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37" tIns="60837" rIns="60837" bIns="6083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UI touch screen ergonomica</a:t>
          </a:r>
          <a:endParaRPr lang="en-US" sz="1900" kern="1200"/>
        </a:p>
      </dsp:txBody>
      <dsp:txXfrm>
        <a:off x="663932" y="721240"/>
        <a:ext cx="9242066" cy="574833"/>
      </dsp:txXfrm>
    </dsp:sp>
    <dsp:sp modelId="{3773482A-300A-4BA4-BF23-7007F054747F}">
      <dsp:nvSpPr>
        <dsp:cNvPr id="0" name=""/>
        <dsp:cNvSpPr/>
      </dsp:nvSpPr>
      <dsp:spPr>
        <a:xfrm>
          <a:off x="0" y="1439782"/>
          <a:ext cx="9905999" cy="5748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A9E93-FA34-449B-957F-E5BA887F3589}">
      <dsp:nvSpPr>
        <dsp:cNvPr id="0" name=""/>
        <dsp:cNvSpPr/>
      </dsp:nvSpPr>
      <dsp:spPr>
        <a:xfrm>
          <a:off x="173887" y="1569120"/>
          <a:ext cx="316158" cy="3161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E8322-31CF-4EFF-949A-ED74B5E2A5D8}">
      <dsp:nvSpPr>
        <dsp:cNvPr id="0" name=""/>
        <dsp:cNvSpPr/>
      </dsp:nvSpPr>
      <dsp:spPr>
        <a:xfrm>
          <a:off x="663932" y="1439782"/>
          <a:ext cx="9242066" cy="574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37" tIns="60837" rIns="60837" bIns="6083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Comando vocale, feedback audio, silenzioso </a:t>
          </a:r>
          <a:endParaRPr lang="en-US" sz="1900" kern="1200"/>
        </a:p>
      </dsp:txBody>
      <dsp:txXfrm>
        <a:off x="663932" y="1439782"/>
        <a:ext cx="9242066" cy="574833"/>
      </dsp:txXfrm>
    </dsp:sp>
    <dsp:sp modelId="{E4013184-87D4-4F56-A448-CE5DA1DB643F}">
      <dsp:nvSpPr>
        <dsp:cNvPr id="0" name=""/>
        <dsp:cNvSpPr/>
      </dsp:nvSpPr>
      <dsp:spPr>
        <a:xfrm>
          <a:off x="0" y="2158324"/>
          <a:ext cx="9905999" cy="5748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B9DC3-D2B8-482A-B511-92A706CC1869}">
      <dsp:nvSpPr>
        <dsp:cNvPr id="0" name=""/>
        <dsp:cNvSpPr/>
      </dsp:nvSpPr>
      <dsp:spPr>
        <a:xfrm>
          <a:off x="173887" y="2287662"/>
          <a:ext cx="316158" cy="3161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1F706-ABEB-4947-A936-E678CE83B30D}">
      <dsp:nvSpPr>
        <dsp:cNvPr id="0" name=""/>
        <dsp:cNvSpPr/>
      </dsp:nvSpPr>
      <dsp:spPr>
        <a:xfrm>
          <a:off x="663932" y="2158324"/>
          <a:ext cx="9242066" cy="574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37" tIns="60837" rIns="60837" bIns="6083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Immagazzinamento detersivi AI</a:t>
          </a:r>
          <a:endParaRPr lang="en-US" sz="1900" kern="1200"/>
        </a:p>
      </dsp:txBody>
      <dsp:txXfrm>
        <a:off x="663932" y="2158324"/>
        <a:ext cx="9242066" cy="574833"/>
      </dsp:txXfrm>
    </dsp:sp>
    <dsp:sp modelId="{197A0AAB-1E98-4D13-B055-8BF5EBDAF4D8}">
      <dsp:nvSpPr>
        <dsp:cNvPr id="0" name=""/>
        <dsp:cNvSpPr/>
      </dsp:nvSpPr>
      <dsp:spPr>
        <a:xfrm>
          <a:off x="0" y="2876866"/>
          <a:ext cx="9905999" cy="5748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D266A-30DF-4274-BA22-66C8375A9F97}">
      <dsp:nvSpPr>
        <dsp:cNvPr id="0" name=""/>
        <dsp:cNvSpPr/>
      </dsp:nvSpPr>
      <dsp:spPr>
        <a:xfrm>
          <a:off x="173887" y="3006204"/>
          <a:ext cx="316158" cy="3161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F0A07-E177-4CC9-8A97-12D8D7766C08}">
      <dsp:nvSpPr>
        <dsp:cNvPr id="0" name=""/>
        <dsp:cNvSpPr/>
      </dsp:nvSpPr>
      <dsp:spPr>
        <a:xfrm>
          <a:off x="663932" y="2876866"/>
          <a:ext cx="9242066" cy="574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37" tIns="60837" rIns="60837" bIns="6083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Programmazione e personalizzazione</a:t>
          </a:r>
          <a:endParaRPr lang="en-US" sz="1900" kern="1200"/>
        </a:p>
      </dsp:txBody>
      <dsp:txXfrm>
        <a:off x="663932" y="2876866"/>
        <a:ext cx="9242066" cy="5748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840CBBF-11C9-49E7-8B34-869D440620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37FCE9-7E0C-401C-858A-F87EE9DA82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3164E-9809-470E-9601-C8A02566A655}" type="datetimeFigureOut">
              <a:rPr lang="it-IT" smtClean="0"/>
              <a:t>22/11/2024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BA7E67B-BDA8-4125-97CD-E64C4892A1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ABC843-2A55-4220-B587-340D390989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A8AA9-A1B1-4D84-9FE0-65D914EA0E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2417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F0FFE-C819-474F-8228-361EF8B611EE}" type="datetimeFigureOut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lo stile del titolo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0B0D3-6D91-4B25-B7F6-A24BC32A8B5F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385369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80B0D3-6D91-4B25-B7F6-A24BC32A8B5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971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80B0D3-6D91-4B25-B7F6-A24BC32A8B5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96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rtl="0"/>
            <a:fld id="{FC050E83-D12D-475A-A328-36EC8693BEE7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5465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5B85910-F1FF-418D-9970-B345BA0B0F3D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163047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5B85910-F1FF-418D-9970-B345BA0B0F3D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47227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5B85910-F1FF-418D-9970-B345BA0B0F3D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09188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5B85910-F1FF-418D-9970-B345BA0B0F3D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26438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5B85910-F1FF-418D-9970-B345BA0B0F3D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3299665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5B85910-F1FF-418D-9970-B345BA0B0F3D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558150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B9CA3CC-FB6F-4B79-ACC1-A352A9725030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96951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5B85910-F1FF-418D-9970-B345BA0B0F3D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37574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8F4A631-FC2C-41C4-A066-8BE04B26F43A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1651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A536583-2C7D-4AA8-83B9-3F3F29487AEE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842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EE06A3-9092-4D69-AD34-488EC71E8C40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502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E043027-25F5-4A8A-9365-AC348744E93D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431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C1F271-F34F-4C5C-9F8A-5A60209E4173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36640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5B85910-F1FF-418D-9970-B345BA0B0F3D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88575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8FBAC4-B076-4FF5-9FD8-166A8971CA7B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4676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5B85910-F1FF-418D-9970-B345BA0B0F3D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364513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5B85910-F1FF-418D-9970-B345BA0B0F3D}" type="datetime1">
              <a:rPr lang="it-IT" noProof="0" smtClean="0"/>
              <a:t>22/11/2024</a:t>
            </a:fld>
            <a:endParaRPr lang="it-IT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33995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hyperlink" Target="https://xd.adobe.com/view/92c9199c-82d1-46fd-a902-fd3775a114d5-c79a/?fullscreen" TargetMode="External"/><Relationship Id="rId7" Type="http://schemas.openxmlformats.org/officeDocument/2006/relationships/diagramColors" Target="../diagrams/colors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1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roup 312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70" name="Rectangle 313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5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1" name="Group 316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72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73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4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5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6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7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8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9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0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1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2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3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4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5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6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7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8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9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0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1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2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it-IT" dirty="0"/>
              <a:t>UI LAVATRICE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/>
            <a:r>
              <a:rPr lang="it-IT" dirty="0"/>
              <a:t>Almir Innocenti</a:t>
            </a:r>
          </a:p>
          <a:p>
            <a:pPr algn="ctr"/>
            <a:r>
              <a:rPr lang="it-IT" dirty="0"/>
              <a:t>4IMm</a:t>
            </a:r>
          </a:p>
        </p:txBody>
      </p:sp>
    </p:spTree>
    <p:extLst>
      <p:ext uri="{BB962C8B-B14F-4D97-AF65-F5344CB8AC3E}">
        <p14:creationId xmlns:p14="http://schemas.microsoft.com/office/powerpoint/2010/main" val="202900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9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3" name="Rectangle 30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" name="Group 33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85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86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7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8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9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90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1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3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4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5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96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7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8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9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0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1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2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3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4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5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29C30F-D563-1C93-5485-8A09E7D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Design - COLORI</a:t>
            </a:r>
          </a:p>
        </p:txBody>
      </p:sp>
      <p:graphicFrame>
        <p:nvGraphicFramePr>
          <p:cNvPr id="25" name="Segnaposto contenuto 2">
            <a:extLst>
              <a:ext uri="{FF2B5EF4-FFF2-40B4-BE49-F238E27FC236}">
                <a16:creationId xmlns:a16="http://schemas.microsoft.com/office/drawing/2014/main" id="{D4E21BAD-4128-D666-04F7-75724A9638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D52D2CF8-9377-7295-4A1E-4D294DB57D52}"/>
              </a:ext>
            </a:extLst>
          </p:cNvPr>
          <p:cNvSpPr/>
          <p:nvPr/>
        </p:nvSpPr>
        <p:spPr>
          <a:xfrm>
            <a:off x="1531407" y="2341032"/>
            <a:ext cx="3091919" cy="1497016"/>
          </a:xfrm>
          <a:prstGeom prst="rect">
            <a:avLst/>
          </a:prstGeom>
          <a:solidFill>
            <a:srgbClr val="90ED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810C22D-A7FF-BBD0-E365-2C4CA7816909}"/>
              </a:ext>
            </a:extLst>
          </p:cNvPr>
          <p:cNvSpPr/>
          <p:nvPr/>
        </p:nvSpPr>
        <p:spPr>
          <a:xfrm>
            <a:off x="4614860" y="2341032"/>
            <a:ext cx="3091919" cy="1497016"/>
          </a:xfrm>
          <a:prstGeom prst="rect">
            <a:avLst/>
          </a:prstGeom>
          <a:solidFill>
            <a:srgbClr val="00F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729AD20-92EC-122A-7DBC-0B9A6245DF03}"/>
              </a:ext>
            </a:extLst>
          </p:cNvPr>
          <p:cNvSpPr/>
          <p:nvPr/>
        </p:nvSpPr>
        <p:spPr>
          <a:xfrm>
            <a:off x="7698313" y="2341031"/>
            <a:ext cx="3091919" cy="1497016"/>
          </a:xfrm>
          <a:prstGeom prst="rect">
            <a:avLst/>
          </a:pr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F98B708-68FE-E88C-A4B4-55FD698C59F1}"/>
              </a:ext>
            </a:extLst>
          </p:cNvPr>
          <p:cNvSpPr/>
          <p:nvPr/>
        </p:nvSpPr>
        <p:spPr>
          <a:xfrm>
            <a:off x="1531407" y="3853287"/>
            <a:ext cx="3091919" cy="1497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FC89A63-27AF-DB86-FB93-6B79B7DD7794}"/>
              </a:ext>
            </a:extLst>
          </p:cNvPr>
          <p:cNvSpPr/>
          <p:nvPr/>
        </p:nvSpPr>
        <p:spPr>
          <a:xfrm>
            <a:off x="4623326" y="3855775"/>
            <a:ext cx="3091919" cy="1497016"/>
          </a:xfrm>
          <a:prstGeom prst="rect">
            <a:avLst/>
          </a:prstGeom>
          <a:solidFill>
            <a:schemeClr val="bg1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50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9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3" name="Rectangle 30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" name="Group 33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85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86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7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8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9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90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1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3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4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5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96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7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8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9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0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1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2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3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4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5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29C30F-D563-1C93-5485-8A09E7D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Design - LOGO</a:t>
            </a:r>
          </a:p>
        </p:txBody>
      </p:sp>
      <p:graphicFrame>
        <p:nvGraphicFramePr>
          <p:cNvPr id="25" name="Segnaposto contenuto 2">
            <a:extLst>
              <a:ext uri="{FF2B5EF4-FFF2-40B4-BE49-F238E27FC236}">
                <a16:creationId xmlns:a16="http://schemas.microsoft.com/office/drawing/2014/main" id="{D4E21BAD-4128-D666-04F7-75724A9638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Segnaposto contenuto 7" descr="Immagine che contiene Carattere, Elementi grafici, tipografia, testo&#10;&#10;Descrizione generata automaticamente">
            <a:extLst>
              <a:ext uri="{FF2B5EF4-FFF2-40B4-BE49-F238E27FC236}">
                <a16:creationId xmlns:a16="http://schemas.microsoft.com/office/drawing/2014/main" id="{7CED7B46-3D50-3349-7F7B-F90730CCE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978" y="2635640"/>
            <a:ext cx="10321869" cy="221920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47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9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3" name="Rectangle 30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" name="Group 33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85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86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7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8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9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90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1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3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4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5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96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7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8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9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0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1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2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3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4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5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29C30F-D563-1C93-5485-8A09E7D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dirty="0" err="1"/>
              <a:t>ui</a:t>
            </a:r>
            <a:r>
              <a:rPr lang="it-IT" dirty="0"/>
              <a:t> </a:t>
            </a:r>
            <a:r>
              <a:rPr lang="it-IT" dirty="0" err="1"/>
              <a:t>protitipo</a:t>
            </a:r>
            <a:endParaRPr lang="it-IT" dirty="0"/>
          </a:p>
        </p:txBody>
      </p:sp>
      <p:graphicFrame>
        <p:nvGraphicFramePr>
          <p:cNvPr id="25" name="Segnaposto contenuto 2">
            <a:hlinkClick r:id="rId3"/>
            <a:extLst>
              <a:ext uri="{FF2B5EF4-FFF2-40B4-BE49-F238E27FC236}">
                <a16:creationId xmlns:a16="http://schemas.microsoft.com/office/drawing/2014/main" id="{D4E21BAD-4128-D666-04F7-75724A963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521560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469163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9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3" name="Rectangle 30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" name="Group 33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85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86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7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8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9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90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1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3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4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5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96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7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8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9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0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1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2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3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4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5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29C30F-D563-1C93-5485-8A09E7D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dirty="0" err="1"/>
              <a:t>Ux</a:t>
            </a:r>
            <a:r>
              <a:rPr lang="it-IT" dirty="0"/>
              <a:t> video</a:t>
            </a:r>
          </a:p>
        </p:txBody>
      </p:sp>
      <p:pic>
        <p:nvPicPr>
          <p:cNvPr id="3" name="La lavatrice_ e ui_ almirnnocenti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379D451-654F-22B4-2319-3E533B9A0A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9661" y="1981201"/>
            <a:ext cx="6631753" cy="3730361"/>
          </a:xfrm>
          <a:prstGeom prst="actionButtonBlank">
            <a:avLst/>
          </a:prstGeom>
          <a:ln w="31750" cap="flat">
            <a:solidFill>
              <a:srgbClr val="00FFFF"/>
            </a:solidFill>
            <a:prstDash val="solid"/>
          </a:ln>
          <a:effectLst>
            <a:glow rad="101600">
              <a:srgbClr val="969696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108032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8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9">
            <a:extLst>
              <a:ext uri="{FF2B5EF4-FFF2-40B4-BE49-F238E27FC236}">
                <a16:creationId xmlns:a16="http://schemas.microsoft.com/office/drawing/2014/main" id="{2AA951EB-D92C-4664-B069-0950B110D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2" name="Rectangle 20">
              <a:extLst>
                <a:ext uri="{FF2B5EF4-FFF2-40B4-BE49-F238E27FC236}">
                  <a16:creationId xmlns:a16="http://schemas.microsoft.com/office/drawing/2014/main" id="{D2557383-0505-41A8-8790-0DC743315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8F446A7-2D9D-4B2C-B5AA-76C513059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23">
            <a:extLst>
              <a:ext uri="{FF2B5EF4-FFF2-40B4-BE49-F238E27FC236}">
                <a16:creationId xmlns:a16="http://schemas.microsoft.com/office/drawing/2014/main" id="{50A7EA83-60DF-47D8-8538-E7F234A4C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54" name="Round Diagonal Corner Rectangle 7">
              <a:extLst>
                <a:ext uri="{FF2B5EF4-FFF2-40B4-BE49-F238E27FC236}">
                  <a16:creationId xmlns:a16="http://schemas.microsoft.com/office/drawing/2014/main" id="{0DC32959-063F-42FB-843F-52AAB4D97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C6FF904-2A08-4D6F-8769-74E758813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9FBE49E1-F6C4-45A4-B0B3-ABB68B02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D39886E8-0D84-4623-BC00-2555D501A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59A74DD0-E79B-42CF-8259-302698BED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8" name="Freeform 37">
                <a:extLst>
                  <a:ext uri="{FF2B5EF4-FFF2-40B4-BE49-F238E27FC236}">
                    <a16:creationId xmlns:a16="http://schemas.microsoft.com/office/drawing/2014/main" id="{05B199AD-0A48-4DC8-88CC-94C4785A0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03D0AA-6A09-4988-865E-1B81E12A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CECCFA67-5EE1-4E33-B37D-0CA218F40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0" name="Freeform 36">
                <a:extLst>
                  <a:ext uri="{FF2B5EF4-FFF2-40B4-BE49-F238E27FC236}">
                    <a16:creationId xmlns:a16="http://schemas.microsoft.com/office/drawing/2014/main" id="{F1209146-A913-4EF8-BCA5-A83DC7A73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1" name="Freeform 38">
                <a:extLst>
                  <a:ext uri="{FF2B5EF4-FFF2-40B4-BE49-F238E27FC236}">
                    <a16:creationId xmlns:a16="http://schemas.microsoft.com/office/drawing/2014/main" id="{3DE05473-6F85-4F71-A427-16CF0153C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2" name="Freeform 39">
                <a:extLst>
                  <a:ext uri="{FF2B5EF4-FFF2-40B4-BE49-F238E27FC236}">
                    <a16:creationId xmlns:a16="http://schemas.microsoft.com/office/drawing/2014/main" id="{776EEC7D-F65A-4975-B6B2-513ACD261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id="{EA7CA1B7-0ED5-4B2A-98A3-D61C15D1A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A468C46-CB87-41D5-9F0B-30856462D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E1A157C-0B8F-4815-A4A3-CEB9BBE15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AC4D2E9F-A2BA-4174-9218-63B014F3B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77BC491E-B056-4EFC-ABB3-FCCF5B832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60EE1C22-1980-4974-BD81-0C8CEAD99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8" name="Freeform 37">
                <a:extLst>
                  <a:ext uri="{FF2B5EF4-FFF2-40B4-BE49-F238E27FC236}">
                    <a16:creationId xmlns:a16="http://schemas.microsoft.com/office/drawing/2014/main" id="{02B11C1B-8B44-46B1-B943-00DA0C03F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EE8DAA8-BB59-46F4-BAE5-2DC25776F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41642804-AFC4-4BFE-8F01-F6BE2BBD28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3B9DD864-D3B2-4ACE-AEA3-3637CAB0C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246E3CE2-00AB-469A-9997-2248EF0DF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BD19BDA6-4E11-4BA7-A26A-285C70786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EBA7F036-DD38-4295-8985-3D1AB5465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D3016A72-4E06-4D97-BA01-41DAE9A93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6EB93D1-B779-DEC1-C939-594D0CD8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PIANI FUTURI</a:t>
            </a:r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416279E0-9867-BE5C-BD9E-DA1E5D79E3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997705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709261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roup 312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70" name="Rectangle 313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5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1" name="Group 316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72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73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4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5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6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7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8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9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0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1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2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3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4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5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6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7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8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9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0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1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2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it-IT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33591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2">
            <a:extLst>
              <a:ext uri="{FF2B5EF4-FFF2-40B4-BE49-F238E27FC236}">
                <a16:creationId xmlns:a16="http://schemas.microsoft.com/office/drawing/2014/main" id="{2AA951EB-D92C-4664-B069-0950B110D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D2557383-0505-41A8-8790-0DC743315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B8F446A7-2D9D-4B2C-B5AA-76C513059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16">
            <a:extLst>
              <a:ext uri="{FF2B5EF4-FFF2-40B4-BE49-F238E27FC236}">
                <a16:creationId xmlns:a16="http://schemas.microsoft.com/office/drawing/2014/main" id="{50A7EA83-60DF-47D8-8538-E7F234A4C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8" name="Round Diagonal Corner Rectangle 7">
              <a:extLst>
                <a:ext uri="{FF2B5EF4-FFF2-40B4-BE49-F238E27FC236}">
                  <a16:creationId xmlns:a16="http://schemas.microsoft.com/office/drawing/2014/main" id="{0DC32959-063F-42FB-843F-52AAB4D97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6FF904-2A08-4D6F-8769-74E758813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9" name="Freeform 32">
                <a:extLst>
                  <a:ext uri="{FF2B5EF4-FFF2-40B4-BE49-F238E27FC236}">
                    <a16:creationId xmlns:a16="http://schemas.microsoft.com/office/drawing/2014/main" id="{9FBE49E1-F6C4-45A4-B0B3-ABB68B02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D39886E8-0D84-4623-BC00-2555D501A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1" name="Freeform 34">
                <a:extLst>
                  <a:ext uri="{FF2B5EF4-FFF2-40B4-BE49-F238E27FC236}">
                    <a16:creationId xmlns:a16="http://schemas.microsoft.com/office/drawing/2014/main" id="{59A74DD0-E79B-42CF-8259-302698BED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2" name="Freeform 37">
                <a:extLst>
                  <a:ext uri="{FF2B5EF4-FFF2-40B4-BE49-F238E27FC236}">
                    <a16:creationId xmlns:a16="http://schemas.microsoft.com/office/drawing/2014/main" id="{05B199AD-0A48-4DC8-88CC-94C4785A0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A03D0AA-6A09-4988-865E-1B81E12A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CECCFA67-5EE1-4E33-B37D-0CA218F40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F1209146-A913-4EF8-BCA5-A83DC7A73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5" name="Freeform 38">
                <a:extLst>
                  <a:ext uri="{FF2B5EF4-FFF2-40B4-BE49-F238E27FC236}">
                    <a16:creationId xmlns:a16="http://schemas.microsoft.com/office/drawing/2014/main" id="{3DE05473-6F85-4F71-A427-16CF0153C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776EEC7D-F65A-4975-B6B2-513ACD261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" name="Freeform 40">
                <a:extLst>
                  <a:ext uri="{FF2B5EF4-FFF2-40B4-BE49-F238E27FC236}">
                    <a16:creationId xmlns:a16="http://schemas.microsoft.com/office/drawing/2014/main" id="{EA7CA1B7-0ED5-4B2A-98A3-D61C15D1A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" name="Rectangle 41">
                <a:extLst>
                  <a:ext uri="{FF2B5EF4-FFF2-40B4-BE49-F238E27FC236}">
                    <a16:creationId xmlns:a16="http://schemas.microsoft.com/office/drawing/2014/main" id="{EA468C46-CB87-41D5-9F0B-30856462D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E1A157C-0B8F-4815-A4A3-CEB9BBE15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9" name="Freeform 32">
                <a:extLst>
                  <a:ext uri="{FF2B5EF4-FFF2-40B4-BE49-F238E27FC236}">
                    <a16:creationId xmlns:a16="http://schemas.microsoft.com/office/drawing/2014/main" id="{AC4D2E9F-A2BA-4174-9218-63B014F3B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77BC491E-B056-4EFC-ABB3-FCCF5B832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60EE1C22-1980-4974-BD81-0C8CEAD99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Freeform 37">
                <a:extLst>
                  <a:ext uri="{FF2B5EF4-FFF2-40B4-BE49-F238E27FC236}">
                    <a16:creationId xmlns:a16="http://schemas.microsoft.com/office/drawing/2014/main" id="{02B11C1B-8B44-46B1-B943-00DA0C03F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EE8DAA8-BB59-46F4-BAE5-2DC25776F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41642804-AFC4-4BFE-8F01-F6BE2BBD28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3B9DD864-D3B2-4ACE-AEA3-3637CAB0C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246E3CE2-00AB-469A-9997-2248EF0DF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BD19BDA6-4E11-4BA7-A26A-285C70786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EBA7F036-DD38-4295-8985-3D1AB5465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D3016A72-4E06-4D97-BA01-41DAE9A93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E63E5C8-E1CB-9891-A494-FF67D4BF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/>
              <a:t>INDICE</a:t>
            </a:r>
          </a:p>
        </p:txBody>
      </p:sp>
      <p:graphicFrame>
        <p:nvGraphicFramePr>
          <p:cNvPr id="8" name="Segnaposto contenuto 2">
            <a:extLst>
              <a:ext uri="{FF2B5EF4-FFF2-40B4-BE49-F238E27FC236}">
                <a16:creationId xmlns:a16="http://schemas.microsoft.com/office/drawing/2014/main" id="{4B339786-3623-0D77-13E6-903A36854F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086521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354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2">
            <a:extLst>
              <a:ext uri="{FF2B5EF4-FFF2-40B4-BE49-F238E27FC236}">
                <a16:creationId xmlns:a16="http://schemas.microsoft.com/office/drawing/2014/main" id="{2AA951EB-D92C-4664-B069-0950B110D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D2557383-0505-41A8-8790-0DC743315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B8F446A7-2D9D-4B2C-B5AA-76C513059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16">
            <a:extLst>
              <a:ext uri="{FF2B5EF4-FFF2-40B4-BE49-F238E27FC236}">
                <a16:creationId xmlns:a16="http://schemas.microsoft.com/office/drawing/2014/main" id="{50A7EA83-60DF-47D8-8538-E7F234A4C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8" name="Round Diagonal Corner Rectangle 7">
              <a:extLst>
                <a:ext uri="{FF2B5EF4-FFF2-40B4-BE49-F238E27FC236}">
                  <a16:creationId xmlns:a16="http://schemas.microsoft.com/office/drawing/2014/main" id="{0DC32959-063F-42FB-843F-52AAB4D97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6FF904-2A08-4D6F-8769-74E758813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9" name="Freeform 32">
                <a:extLst>
                  <a:ext uri="{FF2B5EF4-FFF2-40B4-BE49-F238E27FC236}">
                    <a16:creationId xmlns:a16="http://schemas.microsoft.com/office/drawing/2014/main" id="{9FBE49E1-F6C4-45A4-B0B3-ABB68B02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D39886E8-0D84-4623-BC00-2555D501A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1" name="Freeform 34">
                <a:extLst>
                  <a:ext uri="{FF2B5EF4-FFF2-40B4-BE49-F238E27FC236}">
                    <a16:creationId xmlns:a16="http://schemas.microsoft.com/office/drawing/2014/main" id="{59A74DD0-E79B-42CF-8259-302698BED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2" name="Freeform 37">
                <a:extLst>
                  <a:ext uri="{FF2B5EF4-FFF2-40B4-BE49-F238E27FC236}">
                    <a16:creationId xmlns:a16="http://schemas.microsoft.com/office/drawing/2014/main" id="{05B199AD-0A48-4DC8-88CC-94C4785A0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A03D0AA-6A09-4988-865E-1B81E12A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CECCFA67-5EE1-4E33-B37D-0CA218F40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F1209146-A913-4EF8-BCA5-A83DC7A73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5" name="Freeform 38">
                <a:extLst>
                  <a:ext uri="{FF2B5EF4-FFF2-40B4-BE49-F238E27FC236}">
                    <a16:creationId xmlns:a16="http://schemas.microsoft.com/office/drawing/2014/main" id="{3DE05473-6F85-4F71-A427-16CF0153C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776EEC7D-F65A-4975-B6B2-513ACD261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" name="Freeform 40">
                <a:extLst>
                  <a:ext uri="{FF2B5EF4-FFF2-40B4-BE49-F238E27FC236}">
                    <a16:creationId xmlns:a16="http://schemas.microsoft.com/office/drawing/2014/main" id="{EA7CA1B7-0ED5-4B2A-98A3-D61C15D1A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" name="Rectangle 41">
                <a:extLst>
                  <a:ext uri="{FF2B5EF4-FFF2-40B4-BE49-F238E27FC236}">
                    <a16:creationId xmlns:a16="http://schemas.microsoft.com/office/drawing/2014/main" id="{EA468C46-CB87-41D5-9F0B-30856462D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E1A157C-0B8F-4815-A4A3-CEB9BBE15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9" name="Freeform 32">
                <a:extLst>
                  <a:ext uri="{FF2B5EF4-FFF2-40B4-BE49-F238E27FC236}">
                    <a16:creationId xmlns:a16="http://schemas.microsoft.com/office/drawing/2014/main" id="{AC4D2E9F-A2BA-4174-9218-63B014F3B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77BC491E-B056-4EFC-ABB3-FCCF5B832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60EE1C22-1980-4974-BD81-0C8CEAD99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Freeform 37">
                <a:extLst>
                  <a:ext uri="{FF2B5EF4-FFF2-40B4-BE49-F238E27FC236}">
                    <a16:creationId xmlns:a16="http://schemas.microsoft.com/office/drawing/2014/main" id="{02B11C1B-8B44-46B1-B943-00DA0C03F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EE8DAA8-BB59-46F4-BAE5-2DC25776F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41642804-AFC4-4BFE-8F01-F6BE2BBD28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3B9DD864-D3B2-4ACE-AEA3-3637CAB0C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246E3CE2-00AB-469A-9997-2248EF0DF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BD19BDA6-4E11-4BA7-A26A-285C70786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EBA7F036-DD38-4295-8985-3D1AB5465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D3016A72-4E06-4D97-BA01-41DAE9A93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E63E5C8-E1CB-9891-A494-FF67D4BF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CONTESTO E PROBLEMA</a:t>
            </a:r>
          </a:p>
        </p:txBody>
      </p:sp>
      <p:graphicFrame>
        <p:nvGraphicFramePr>
          <p:cNvPr id="8" name="Segnaposto contenuto 2">
            <a:extLst>
              <a:ext uri="{FF2B5EF4-FFF2-40B4-BE49-F238E27FC236}">
                <a16:creationId xmlns:a16="http://schemas.microsoft.com/office/drawing/2014/main" id="{4B339786-3623-0D77-13E6-903A36854F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233156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063120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9">
            <a:extLst>
              <a:ext uri="{FF2B5EF4-FFF2-40B4-BE49-F238E27FC236}">
                <a16:creationId xmlns:a16="http://schemas.microsoft.com/office/drawing/2014/main" id="{2AA951EB-D92C-4664-B069-0950B110D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2" name="Rectangle 20">
              <a:extLst>
                <a:ext uri="{FF2B5EF4-FFF2-40B4-BE49-F238E27FC236}">
                  <a16:creationId xmlns:a16="http://schemas.microsoft.com/office/drawing/2014/main" id="{D2557383-0505-41A8-8790-0DC743315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8F446A7-2D9D-4B2C-B5AA-76C513059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23">
            <a:extLst>
              <a:ext uri="{FF2B5EF4-FFF2-40B4-BE49-F238E27FC236}">
                <a16:creationId xmlns:a16="http://schemas.microsoft.com/office/drawing/2014/main" id="{50A7EA83-60DF-47D8-8538-E7F234A4C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54" name="Round Diagonal Corner Rectangle 7">
              <a:extLst>
                <a:ext uri="{FF2B5EF4-FFF2-40B4-BE49-F238E27FC236}">
                  <a16:creationId xmlns:a16="http://schemas.microsoft.com/office/drawing/2014/main" id="{0DC32959-063F-42FB-843F-52AAB4D97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C6FF904-2A08-4D6F-8769-74E758813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9FBE49E1-F6C4-45A4-B0B3-ABB68B02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D39886E8-0D84-4623-BC00-2555D501A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59A74DD0-E79B-42CF-8259-302698BED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8" name="Freeform 37">
                <a:extLst>
                  <a:ext uri="{FF2B5EF4-FFF2-40B4-BE49-F238E27FC236}">
                    <a16:creationId xmlns:a16="http://schemas.microsoft.com/office/drawing/2014/main" id="{05B199AD-0A48-4DC8-88CC-94C4785A0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03D0AA-6A09-4988-865E-1B81E12A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CECCFA67-5EE1-4E33-B37D-0CA218F40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0" name="Freeform 36">
                <a:extLst>
                  <a:ext uri="{FF2B5EF4-FFF2-40B4-BE49-F238E27FC236}">
                    <a16:creationId xmlns:a16="http://schemas.microsoft.com/office/drawing/2014/main" id="{F1209146-A913-4EF8-BCA5-A83DC7A73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1" name="Freeform 38">
                <a:extLst>
                  <a:ext uri="{FF2B5EF4-FFF2-40B4-BE49-F238E27FC236}">
                    <a16:creationId xmlns:a16="http://schemas.microsoft.com/office/drawing/2014/main" id="{3DE05473-6F85-4F71-A427-16CF0153C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2" name="Freeform 39">
                <a:extLst>
                  <a:ext uri="{FF2B5EF4-FFF2-40B4-BE49-F238E27FC236}">
                    <a16:creationId xmlns:a16="http://schemas.microsoft.com/office/drawing/2014/main" id="{776EEC7D-F65A-4975-B6B2-513ACD261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id="{EA7CA1B7-0ED5-4B2A-98A3-D61C15D1A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A468C46-CB87-41D5-9F0B-30856462D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E1A157C-0B8F-4815-A4A3-CEB9BBE15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AC4D2E9F-A2BA-4174-9218-63B014F3B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77BC491E-B056-4EFC-ABB3-FCCF5B832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60EE1C22-1980-4974-BD81-0C8CEAD99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8" name="Freeform 37">
                <a:extLst>
                  <a:ext uri="{FF2B5EF4-FFF2-40B4-BE49-F238E27FC236}">
                    <a16:creationId xmlns:a16="http://schemas.microsoft.com/office/drawing/2014/main" id="{02B11C1B-8B44-46B1-B943-00DA0C03F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EE8DAA8-BB59-46F4-BAE5-2DC25776F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41642804-AFC4-4BFE-8F01-F6BE2BBD28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3B9DD864-D3B2-4ACE-AEA3-3637CAB0C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246E3CE2-00AB-469A-9997-2248EF0DF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BD19BDA6-4E11-4BA7-A26A-285C70786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EBA7F036-DD38-4295-8985-3D1AB5465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D3016A72-4E06-4D97-BA01-41DAE9A93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6EB93D1-B779-DEC1-C939-594D0CD8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/>
              <a:t>OBIETTIVI PROGETTO</a:t>
            </a:r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416279E0-9867-BE5C-BD9E-DA1E5D79E3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6947784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772140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9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3" name="Rectangle 30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" name="Group 33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85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86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7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8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9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90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1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3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4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5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96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7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8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9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0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1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2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3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4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5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29C30F-D563-1C93-5485-8A09E7D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/>
              <a:t>PUBBLICO TARGET</a:t>
            </a:r>
          </a:p>
        </p:txBody>
      </p:sp>
      <p:graphicFrame>
        <p:nvGraphicFramePr>
          <p:cNvPr id="25" name="Segnaposto contenuto 2">
            <a:extLst>
              <a:ext uri="{FF2B5EF4-FFF2-40B4-BE49-F238E27FC236}">
                <a16:creationId xmlns:a16="http://schemas.microsoft.com/office/drawing/2014/main" id="{D4E21BAD-4128-D666-04F7-75724A963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591232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84543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9">
            <a:extLst>
              <a:ext uri="{FF2B5EF4-FFF2-40B4-BE49-F238E27FC236}">
                <a16:creationId xmlns:a16="http://schemas.microsoft.com/office/drawing/2014/main" id="{2AA951EB-D92C-4664-B069-0950B110D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2" name="Rectangle 20">
              <a:extLst>
                <a:ext uri="{FF2B5EF4-FFF2-40B4-BE49-F238E27FC236}">
                  <a16:creationId xmlns:a16="http://schemas.microsoft.com/office/drawing/2014/main" id="{D2557383-0505-41A8-8790-0DC743315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8F446A7-2D9D-4B2C-B5AA-76C513059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23">
            <a:extLst>
              <a:ext uri="{FF2B5EF4-FFF2-40B4-BE49-F238E27FC236}">
                <a16:creationId xmlns:a16="http://schemas.microsoft.com/office/drawing/2014/main" id="{50A7EA83-60DF-47D8-8538-E7F234A4C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54" name="Round Diagonal Corner Rectangle 7">
              <a:extLst>
                <a:ext uri="{FF2B5EF4-FFF2-40B4-BE49-F238E27FC236}">
                  <a16:creationId xmlns:a16="http://schemas.microsoft.com/office/drawing/2014/main" id="{0DC32959-063F-42FB-843F-52AAB4D97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C6FF904-2A08-4D6F-8769-74E758813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9FBE49E1-F6C4-45A4-B0B3-ABB68B02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D39886E8-0D84-4623-BC00-2555D501A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59A74DD0-E79B-42CF-8259-302698BED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8" name="Freeform 37">
                <a:extLst>
                  <a:ext uri="{FF2B5EF4-FFF2-40B4-BE49-F238E27FC236}">
                    <a16:creationId xmlns:a16="http://schemas.microsoft.com/office/drawing/2014/main" id="{05B199AD-0A48-4DC8-88CC-94C4785A0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03D0AA-6A09-4988-865E-1B81E12A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CECCFA67-5EE1-4E33-B37D-0CA218F40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0" name="Freeform 36">
                <a:extLst>
                  <a:ext uri="{FF2B5EF4-FFF2-40B4-BE49-F238E27FC236}">
                    <a16:creationId xmlns:a16="http://schemas.microsoft.com/office/drawing/2014/main" id="{F1209146-A913-4EF8-BCA5-A83DC7A73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1" name="Freeform 38">
                <a:extLst>
                  <a:ext uri="{FF2B5EF4-FFF2-40B4-BE49-F238E27FC236}">
                    <a16:creationId xmlns:a16="http://schemas.microsoft.com/office/drawing/2014/main" id="{3DE05473-6F85-4F71-A427-16CF0153C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2" name="Freeform 39">
                <a:extLst>
                  <a:ext uri="{FF2B5EF4-FFF2-40B4-BE49-F238E27FC236}">
                    <a16:creationId xmlns:a16="http://schemas.microsoft.com/office/drawing/2014/main" id="{776EEC7D-F65A-4975-B6B2-513ACD261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id="{EA7CA1B7-0ED5-4B2A-98A3-D61C15D1A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A468C46-CB87-41D5-9F0B-30856462D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E1A157C-0B8F-4815-A4A3-CEB9BBE15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AC4D2E9F-A2BA-4174-9218-63B014F3B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77BC491E-B056-4EFC-ABB3-FCCF5B832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60EE1C22-1980-4974-BD81-0C8CEAD99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8" name="Freeform 37">
                <a:extLst>
                  <a:ext uri="{FF2B5EF4-FFF2-40B4-BE49-F238E27FC236}">
                    <a16:creationId xmlns:a16="http://schemas.microsoft.com/office/drawing/2014/main" id="{02B11C1B-8B44-46B1-B943-00DA0C03F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EE8DAA8-BB59-46F4-BAE5-2DC25776F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41642804-AFC4-4BFE-8F01-F6BE2BBD28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3B9DD864-D3B2-4ACE-AEA3-3637CAB0C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246E3CE2-00AB-469A-9997-2248EF0DF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BD19BDA6-4E11-4BA7-A26A-285C70786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EBA7F036-DD38-4295-8985-3D1AB5465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D3016A72-4E06-4D97-BA01-41DAE9A93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6EB93D1-B779-DEC1-C939-594D0CD8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dirty="0" err="1"/>
              <a:t>cONCEPT</a:t>
            </a:r>
            <a:endParaRPr lang="it-IT" dirty="0"/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416279E0-9867-BE5C-BD9E-DA1E5D79E3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3341988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392280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9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3" name="Rectangle 30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" name="Group 33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85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86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7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8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9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90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1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3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4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5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96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7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8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9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0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1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2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3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4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5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29C30F-D563-1C93-5485-8A09E7D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CONCEPT</a:t>
            </a:r>
          </a:p>
        </p:txBody>
      </p:sp>
      <p:graphicFrame>
        <p:nvGraphicFramePr>
          <p:cNvPr id="25" name="Segnaposto contenuto 2">
            <a:extLst>
              <a:ext uri="{FF2B5EF4-FFF2-40B4-BE49-F238E27FC236}">
                <a16:creationId xmlns:a16="http://schemas.microsoft.com/office/drawing/2014/main" id="{D4E21BAD-4128-D666-04F7-75724A963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080269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4D8B8A89-A7B2-B09F-5E82-9C2DE6E9E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4346" y="2054551"/>
            <a:ext cx="2552404" cy="3635377"/>
          </a:xfrm>
          <a:prstGeom prst="rect">
            <a:avLst/>
          </a:prstGeom>
        </p:spPr>
      </p:pic>
      <p:pic>
        <p:nvPicPr>
          <p:cNvPr id="7" name="Immagine 6" descr="Immagine che contiene testo, disegno, schizzo, calligrafia&#10;&#10;Descrizione generata automaticamente">
            <a:extLst>
              <a:ext uri="{FF2B5EF4-FFF2-40B4-BE49-F238E27FC236}">
                <a16:creationId xmlns:a16="http://schemas.microsoft.com/office/drawing/2014/main" id="{79660054-60BD-0297-0939-65468B35AAB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4311"/>
          <a:stretch/>
        </p:blipFill>
        <p:spPr>
          <a:xfrm>
            <a:off x="7886747" y="2054553"/>
            <a:ext cx="2726533" cy="2388052"/>
          </a:xfrm>
          <a:prstGeom prst="rect">
            <a:avLst/>
          </a:prstGeom>
        </p:spPr>
      </p:pic>
      <p:pic>
        <p:nvPicPr>
          <p:cNvPr id="9" name="Immagine 8" descr="Immagine che contiene testo, disegno, schizzo, calligrafia&#10;&#10;Descrizione generata automaticamente">
            <a:extLst>
              <a:ext uri="{FF2B5EF4-FFF2-40B4-BE49-F238E27FC236}">
                <a16:creationId xmlns:a16="http://schemas.microsoft.com/office/drawing/2014/main" id="{462A4F5F-041F-7FB5-4D54-C18CB22A3A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8049" y="2025977"/>
            <a:ext cx="2747964" cy="3663951"/>
          </a:xfrm>
          <a:prstGeom prst="rect">
            <a:avLst/>
          </a:prstGeom>
        </p:spPr>
      </p:pic>
      <p:pic>
        <p:nvPicPr>
          <p:cNvPr id="11" name="Immagine 10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3A022EF3-B920-BB37-3361-DFCEBC214E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5212" y="4539230"/>
            <a:ext cx="2718068" cy="11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1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9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3" name="Rectangle 30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" name="Group 33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85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86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7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8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9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90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1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3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4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5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96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7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8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9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0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1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2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3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4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5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29C30F-D563-1C93-5485-8A09E7D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DESIGN - Fonts</a:t>
            </a:r>
          </a:p>
        </p:txBody>
      </p:sp>
      <p:graphicFrame>
        <p:nvGraphicFramePr>
          <p:cNvPr id="25" name="Segnaposto contenuto 2">
            <a:extLst>
              <a:ext uri="{FF2B5EF4-FFF2-40B4-BE49-F238E27FC236}">
                <a16:creationId xmlns:a16="http://schemas.microsoft.com/office/drawing/2014/main" id="{D4E21BAD-4128-D666-04F7-75724A963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074282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 descr="Immagine che contiene testo, Carattere, Elementi grafici, schermata&#10;&#10;Descrizione generata automaticamente">
            <a:extLst>
              <a:ext uri="{FF2B5EF4-FFF2-40B4-BE49-F238E27FC236}">
                <a16:creationId xmlns:a16="http://schemas.microsoft.com/office/drawing/2014/main" id="{AF1B7025-3174-37E2-4EA6-EA21B1B6F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407" y="2996674"/>
            <a:ext cx="6961186" cy="23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2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29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3" name="Rectangle 30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" name="Group 33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85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86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7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8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9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90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1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3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4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5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96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7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8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9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0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1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2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3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4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5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29C30F-D563-1C93-5485-8A09E7D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Design - fonts</a:t>
            </a:r>
          </a:p>
        </p:txBody>
      </p:sp>
      <p:graphicFrame>
        <p:nvGraphicFramePr>
          <p:cNvPr id="25" name="Segnaposto contenuto 2">
            <a:extLst>
              <a:ext uri="{FF2B5EF4-FFF2-40B4-BE49-F238E27FC236}">
                <a16:creationId xmlns:a16="http://schemas.microsoft.com/office/drawing/2014/main" id="{D4E21BAD-4128-D666-04F7-75724A9638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51A18E75-688A-592A-2706-BB4BC68188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3650" y="2958566"/>
            <a:ext cx="7024700" cy="23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11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507</TotalTime>
  <Words>127</Words>
  <Application>Microsoft Office PowerPoint</Application>
  <PresentationFormat>Widescreen</PresentationFormat>
  <Paragraphs>52</Paragraphs>
  <Slides>15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Circuito</vt:lpstr>
      <vt:lpstr>UI LAVATRICE</vt:lpstr>
      <vt:lpstr>INDICE</vt:lpstr>
      <vt:lpstr>CONTESTO E PROBLEMA</vt:lpstr>
      <vt:lpstr>OBIETTIVI PROGETTO</vt:lpstr>
      <vt:lpstr>PUBBLICO TARGET</vt:lpstr>
      <vt:lpstr>cONCEPT</vt:lpstr>
      <vt:lpstr>CONCEPT</vt:lpstr>
      <vt:lpstr>DESIGN - Fonts</vt:lpstr>
      <vt:lpstr>Design - fonts</vt:lpstr>
      <vt:lpstr>Design - COLORI</vt:lpstr>
      <vt:lpstr>Design - LOGO</vt:lpstr>
      <vt:lpstr>ui protitipo</vt:lpstr>
      <vt:lpstr>Ux video</vt:lpstr>
      <vt:lpstr>PIANI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almir innocenti</dc:creator>
  <cp:lastModifiedBy>almir innocenti</cp:lastModifiedBy>
  <cp:revision>511</cp:revision>
  <dcterms:created xsi:type="dcterms:W3CDTF">2024-04-27T12:16:58Z</dcterms:created>
  <dcterms:modified xsi:type="dcterms:W3CDTF">2024-11-22T17:49:11Z</dcterms:modified>
</cp:coreProperties>
</file>